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051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1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tags" Target="tags/tag253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9972E9-BB0D-4112-A9E1-F84111F7C1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0E47B9-068C-44C2-8006-499DFBF79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B03F63-EBA4-4C6F-BA82-52B118AF2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C5C913-68CB-4B25-A41D-8B29053A32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F972C3-6238-4571-9FBE-12C320857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3B2B7C-FEDB-4249-B36E-3B42D5BC3E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7C898C-2CB0-41F7-BD62-85B07800F4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C3077D-DB4C-4BFC-8882-484628CFA8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284307-5AF4-4EDC-9268-EC2F20461F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85432F-C33E-4271-9AC4-71A9742AB9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98A530-E099-4D8F-A0F7-0D11A365AF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00507" r:id="rId2"/>
    <p:sldLayoutId id="2147500508" r:id="rId3"/>
    <p:sldLayoutId id="2147500509" r:id="rId4"/>
    <p:sldLayoutId id="2147500510" r:id="rId5"/>
    <p:sldLayoutId id="2147500511" r:id="rId6"/>
    <p:sldLayoutId id="2147500512" r:id="rId7"/>
    <p:sldLayoutId id="2147500513" r:id="rId8"/>
    <p:sldLayoutId id="2147500514" r:id="rId9"/>
    <p:sldLayoutId id="2147500515" r:id="rId10"/>
    <p:sldLayoutId id="2147500516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3.xml" /><Relationship Id="rId11" Type="http://schemas.openxmlformats.org/officeDocument/2006/relationships/tags" Target="../tags/tag124.xml" /><Relationship Id="rId12" Type="http://schemas.openxmlformats.org/officeDocument/2006/relationships/tags" Target="../tags/tag125.xml" /><Relationship Id="rId13" Type="http://schemas.openxmlformats.org/officeDocument/2006/relationships/tags" Target="../tags/tag126.xml" /><Relationship Id="rId14" Type="http://schemas.openxmlformats.org/officeDocument/2006/relationships/tags" Target="../tags/tag127.xml" /><Relationship Id="rId15" Type="http://schemas.openxmlformats.org/officeDocument/2006/relationships/tags" Target="../tags/tag128.xml" /><Relationship Id="rId16" Type="http://schemas.openxmlformats.org/officeDocument/2006/relationships/tags" Target="../tags/tag129.xml" /><Relationship Id="rId17" Type="http://schemas.openxmlformats.org/officeDocument/2006/relationships/tags" Target="../tags/tag130.xml" /><Relationship Id="rId18" Type="http://schemas.openxmlformats.org/officeDocument/2006/relationships/tags" Target="../tags/tag131.xml" /><Relationship Id="rId19" Type="http://schemas.openxmlformats.org/officeDocument/2006/relationships/tags" Target="../tags/tag132.xml" /><Relationship Id="rId2" Type="http://schemas.openxmlformats.org/officeDocument/2006/relationships/tags" Target="../tags/tag115.xml" /><Relationship Id="rId20" Type="http://schemas.openxmlformats.org/officeDocument/2006/relationships/tags" Target="../tags/tag133.xml" /><Relationship Id="rId21" Type="http://schemas.openxmlformats.org/officeDocument/2006/relationships/tags" Target="../tags/tag134.xml" /><Relationship Id="rId22" Type="http://schemas.openxmlformats.org/officeDocument/2006/relationships/tags" Target="../tags/tag135.xml" /><Relationship Id="rId23" Type="http://schemas.openxmlformats.org/officeDocument/2006/relationships/tags" Target="../tags/tag136.xml" /><Relationship Id="rId24" Type="http://schemas.openxmlformats.org/officeDocument/2006/relationships/tags" Target="../tags/tag137.xml" /><Relationship Id="rId25" Type="http://schemas.openxmlformats.org/officeDocument/2006/relationships/tags" Target="../tags/tag138.xml" /><Relationship Id="rId26" Type="http://schemas.openxmlformats.org/officeDocument/2006/relationships/tags" Target="../tags/tag139.xml" /><Relationship Id="rId27" Type="http://schemas.openxmlformats.org/officeDocument/2006/relationships/tags" Target="../tags/tag140.xml" /><Relationship Id="rId28" Type="http://schemas.openxmlformats.org/officeDocument/2006/relationships/tags" Target="../tags/tag141.xml" /><Relationship Id="rId29" Type="http://schemas.openxmlformats.org/officeDocument/2006/relationships/tags" Target="../tags/tag142.xml" /><Relationship Id="rId3" Type="http://schemas.openxmlformats.org/officeDocument/2006/relationships/tags" Target="../tags/tag116.xml" /><Relationship Id="rId30" Type="http://schemas.openxmlformats.org/officeDocument/2006/relationships/tags" Target="../tags/tag143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Relationship Id="rId8" Type="http://schemas.openxmlformats.org/officeDocument/2006/relationships/tags" Target="../tags/tag150.xml" /><Relationship Id="rId9" Type="http://schemas.openxmlformats.org/officeDocument/2006/relationships/tags" Target="../tags/tag15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14" Type="http://schemas.openxmlformats.org/officeDocument/2006/relationships/tags" Target="../tags/tag167.xml" /><Relationship Id="rId15" Type="http://schemas.openxmlformats.org/officeDocument/2006/relationships/tags" Target="../tags/tag168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9.xml" /><Relationship Id="rId11" Type="http://schemas.openxmlformats.org/officeDocument/2006/relationships/tags" Target="../tags/tag190.xml" /><Relationship Id="rId12" Type="http://schemas.openxmlformats.org/officeDocument/2006/relationships/tags" Target="../tags/tag191.xml" /><Relationship Id="rId13" Type="http://schemas.openxmlformats.org/officeDocument/2006/relationships/tags" Target="../tags/tag192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tags" Target="../tags/tag186.xml" /><Relationship Id="rId8" Type="http://schemas.openxmlformats.org/officeDocument/2006/relationships/tags" Target="../tags/tag187.xml" /><Relationship Id="rId9" Type="http://schemas.openxmlformats.org/officeDocument/2006/relationships/tags" Target="../tags/tag18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14" Type="http://schemas.openxmlformats.org/officeDocument/2006/relationships/tags" Target="../tags/tag214.xml" /><Relationship Id="rId15" Type="http://schemas.openxmlformats.org/officeDocument/2006/relationships/tags" Target="../tags/tag215.xml" /><Relationship Id="rId16" Type="http://schemas.openxmlformats.org/officeDocument/2006/relationships/tags" Target="../tags/tag216.xml" /><Relationship Id="rId17" Type="http://schemas.openxmlformats.org/officeDocument/2006/relationships/tags" Target="../tags/tag217.xml" /><Relationship Id="rId18" Type="http://schemas.openxmlformats.org/officeDocument/2006/relationships/tags" Target="../tags/tag218.xml" /><Relationship Id="rId19" Type="http://schemas.openxmlformats.org/officeDocument/2006/relationships/tags" Target="../tags/tag219.xml" /><Relationship Id="rId2" Type="http://schemas.openxmlformats.org/officeDocument/2006/relationships/tags" Target="../tags/tag202.xml" /><Relationship Id="rId20" Type="http://schemas.openxmlformats.org/officeDocument/2006/relationships/tags" Target="../tags/tag220.xml" /><Relationship Id="rId21" Type="http://schemas.openxmlformats.org/officeDocument/2006/relationships/tags" Target="../tags/tag221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Relationship Id="rId6" Type="http://schemas.openxmlformats.org/officeDocument/2006/relationships/tags" Target="../tags/tag234.xml" /><Relationship Id="rId7" Type="http://schemas.openxmlformats.org/officeDocument/2006/relationships/tags" Target="../tags/tag235.xml" /><Relationship Id="rId8" Type="http://schemas.openxmlformats.org/officeDocument/2006/relationships/tags" Target="../tags/tag236.xml" /><Relationship Id="rId9" Type="http://schemas.openxmlformats.org/officeDocument/2006/relationships/tags" Target="../tags/tag237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6.xml" /><Relationship Id="rId11" Type="http://schemas.openxmlformats.org/officeDocument/2006/relationships/tags" Target="../tags/tag247.xml" /><Relationship Id="rId12" Type="http://schemas.openxmlformats.org/officeDocument/2006/relationships/tags" Target="../tags/tag248.xml" /><Relationship Id="rId13" Type="http://schemas.openxmlformats.org/officeDocument/2006/relationships/tags" Target="../tags/tag249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tags" Target="../tags/tag241.xml" /><Relationship Id="rId6" Type="http://schemas.openxmlformats.org/officeDocument/2006/relationships/tags" Target="../tags/tag242.xml" /><Relationship Id="rId7" Type="http://schemas.openxmlformats.org/officeDocument/2006/relationships/tags" Target="../tags/tag243.xml" /><Relationship Id="rId8" Type="http://schemas.openxmlformats.org/officeDocument/2006/relationships/tags" Target="../tags/tag244.xml" /><Relationship Id="rId9" Type="http://schemas.openxmlformats.org/officeDocument/2006/relationships/tags" Target="../tags/tag245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0.xml" /><Relationship Id="rId3" Type="http://schemas.openxmlformats.org/officeDocument/2006/relationships/tags" Target="../tags/tag251.xml" /><Relationship Id="rId4" Type="http://schemas.openxmlformats.org/officeDocument/2006/relationships/tags" Target="../tags/tag252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8065010122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固废破碎机项目可行性研究报告</a:t>
            </a: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xxxx</a:t>
            </a:r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,a click to unlimited possibilities</a:t>
            </a: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lang="en-US" altLang="zh-CN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项目背景与目的</a:t>
            </a: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技术方案与可行性分析</a:t>
            </a: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11715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11715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市场分析与预测</a:t>
            </a: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487362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487362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项目实施计划与时间表</a:t>
            </a:r>
          </a:p>
        </p:txBody>
      </p:sp>
      <p:sp>
        <p:nvSpPr>
          <p:cNvPr id="1048844" name="序号"/>
          <p:cNvSpPr txBox="1"/>
          <p:nvPr>
            <p:custDataLst>
              <p:tags r:id="rId13"/>
            </p:custDataLst>
          </p:nvPr>
        </p:nvSpPr>
        <p:spPr>
          <a:xfrm>
            <a:off x="85756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</a:p>
        </p:txBody>
      </p:sp>
      <p:sp>
        <p:nvSpPr>
          <p:cNvPr id="1048846" name="项标题"/>
          <p:cNvSpPr txBox="1"/>
          <p:nvPr>
            <p:custDataLst>
              <p:tags r:id="rId14"/>
            </p:custDataLst>
          </p:nvPr>
        </p:nvSpPr>
        <p:spPr>
          <a:xfrm>
            <a:off x="85756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经济效益分析与预测</a:t>
            </a:r>
          </a:p>
        </p:txBody>
      </p:sp>
    </p:spTree>
    <p:custDataLst>
      <p:tags r:id="rId1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项目背景与目的</a:t>
            </a: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项目背景介绍</a:t>
            </a:r>
          </a:p>
        </p:txBody>
      </p:sp>
      <p:sp>
        <p:nvSpPr>
          <p:cNvPr id="1048978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0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固废破碎机项目的提出背景</a:t>
            </a:r>
          </a:p>
        </p:txBody>
      </p:sp>
      <p:sp>
        <p:nvSpPr>
          <p:cNvPr id="1048984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6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国内外固废处理市场的现状与趋势</a:t>
            </a:r>
          </a:p>
        </p:txBody>
      </p:sp>
      <p:sp>
        <p:nvSpPr>
          <p:cNvPr id="1048990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92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94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政策法规对固废处理行业的影响</a:t>
            </a:r>
          </a:p>
        </p:txBody>
      </p:sp>
      <p:sp>
        <p:nvSpPr>
          <p:cNvPr id="1048996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98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00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项目提出的必要性和紧迫性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市场需求与潜在用户</a:t>
            </a:r>
          </a:p>
        </p:txBody>
      </p:sp>
      <p:sp>
        <p:nvSpPr>
          <p:cNvPr id="1049036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38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40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42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44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48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50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56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5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4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66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68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0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2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市场需求：分析固废破碎机市场的现状和未来趋势，包括市场规模、增长率等</a:t>
            </a:r>
          </a:p>
        </p:txBody>
      </p:sp>
      <p:sp>
        <p:nvSpPr>
          <p:cNvPr id="1049074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市场机会：分析市场机会，包括政策支持、技术进步等</a:t>
            </a:r>
          </a:p>
        </p:txBody>
      </p:sp>
      <p:sp>
        <p:nvSpPr>
          <p:cNvPr id="1049076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竞争情况：分析竞争对手的情况，包括产品特点、市场份额等</a:t>
            </a:r>
          </a:p>
        </p:txBody>
      </p:sp>
      <p:sp>
        <p:nvSpPr>
          <p:cNvPr id="1049078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潜在用户：介绍潜在用户的特点和需求，包括行业领域、使用场景等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项目目的与意义</a:t>
            </a:r>
          </a:p>
        </p:txBody>
      </p:sp>
      <p:sp>
        <p:nvSpPr>
          <p:cNvPr id="1049114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116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118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120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122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促进循环经济的发展，实现可持续发展</a:t>
            </a:r>
          </a:p>
        </p:txBody>
      </p:sp>
      <p:sp>
        <p:nvSpPr>
          <p:cNvPr id="1049124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减少固体废物的堆积，提高资源利用率</a:t>
            </a:r>
          </a:p>
        </p:txBody>
      </p:sp>
      <p:sp>
        <p:nvSpPr>
          <p:cNvPr id="1049126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提升企业技术水平，增强市场竞争力</a:t>
            </a:r>
          </a:p>
        </p:txBody>
      </p:sp>
      <p:sp>
        <p:nvSpPr>
          <p:cNvPr id="1049128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推动环保产业的发展，促进社会进步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1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技术方案与可行性分析</a:t>
            </a:r>
          </a:p>
        </p:txBody>
      </p:sp>
      <p:sp>
        <p:nvSpPr>
          <p:cNvPr id="104916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技术方案描述</a:t>
            </a:r>
          </a:p>
        </p:txBody>
      </p:sp>
      <p:sp>
        <p:nvSpPr>
          <p:cNvPr id="1049228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0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2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4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安全措施与环保要求</a:t>
            </a:r>
          </a:p>
        </p:txBody>
      </p:sp>
      <p:sp>
        <p:nvSpPr>
          <p:cNvPr id="1049238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0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工艺流程与操作方法</a:t>
            </a:r>
          </a:p>
        </p:txBody>
      </p:sp>
      <p:sp>
        <p:nvSpPr>
          <p:cNvPr id="1049244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6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8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设备选型与配置</a:t>
            </a:r>
          </a:p>
        </p:txBody>
      </p:sp>
      <p:sp>
        <p:nvSpPr>
          <p:cNvPr id="1049250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4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固废破碎机技术方案概述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技术可行性分析</a:t>
            </a:r>
          </a:p>
        </p:txBody>
      </p:sp>
      <p:sp>
        <p:nvSpPr>
          <p:cNvPr id="1049290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2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4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固废破碎机技术成熟，应用广泛</a:t>
            </a:r>
          </a:p>
        </p:txBody>
      </p:sp>
      <p:sp>
        <p:nvSpPr>
          <p:cNvPr id="1049296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8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本次项目采用先进的技术方案，能够满足生产需求</a:t>
            </a:r>
          </a:p>
        </p:txBody>
      </p:sp>
      <p:sp>
        <p:nvSpPr>
          <p:cNvPr id="1049302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4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设备选型合理，能够实现高效、节能、环保等目标</a:t>
            </a:r>
          </a:p>
        </p:txBody>
      </p:sp>
      <p:sp>
        <p:nvSpPr>
          <p:cNvPr id="1049308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0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技术方案与现有技术相比具有明显的优势和特点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设备选型与采购方案</a:t>
            </a:r>
          </a:p>
        </p:txBody>
      </p:sp>
      <p:sp>
        <p:nvSpPr>
          <p:cNvPr id="104934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50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2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设备类型：根据项目需求选择合适的固废破碎机设备</a:t>
            </a:r>
          </a:p>
        </p:txBody>
      </p:sp>
      <p:sp>
        <p:nvSpPr>
          <p:cNvPr id="104935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6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8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设备性能：确保设备能够高效、稳定地运行</a:t>
            </a:r>
          </a:p>
        </p:txBody>
      </p:sp>
      <p:sp>
        <p:nvSpPr>
          <p:cNvPr id="104936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62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采购渠道：通过正规渠道采购质量可靠的设备</a:t>
            </a:r>
          </a:p>
        </p:txBody>
      </p:sp>
      <p:sp>
        <p:nvSpPr>
          <p:cNvPr id="104936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0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成本控制：在保证设备质量的前提下，控制采购成本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生产工艺流程设计</a:t>
            </a:r>
          </a:p>
        </p:txBody>
      </p:sp>
      <p:sp>
        <p:nvSpPr>
          <p:cNvPr id="1049406" name="矩形 31"/>
          <p:cNvSpPr/>
          <p:nvPr>
            <p:custDataLst>
              <p:tags r:id="rId2"/>
            </p:custDataLst>
          </p:nvPr>
        </p:nvSpPr>
        <p:spPr>
          <a:xfrm>
            <a:off x="3822005" y="1364400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原料准备：对固废进行破碎前的预处理，如分类、清洗等</a:t>
            </a:r>
          </a:p>
        </p:txBody>
      </p:sp>
      <p:sp>
        <p:nvSpPr>
          <p:cNvPr id="1049408" name="矩形 4"/>
          <p:cNvSpPr/>
          <p:nvPr>
            <p:custDataLst>
              <p:tags r:id="rId3"/>
            </p:custDataLst>
          </p:nvPr>
        </p:nvSpPr>
        <p:spPr>
          <a:xfrm>
            <a:off x="3822005" y="2186752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破碎工艺：采用先进的破碎设备，将固废破碎成小颗粒</a:t>
            </a:r>
          </a:p>
        </p:txBody>
      </p:sp>
      <p:sp>
        <p:nvSpPr>
          <p:cNvPr id="1049410" name="矩形 5"/>
          <p:cNvSpPr/>
          <p:nvPr>
            <p:custDataLst>
              <p:tags r:id="rId4"/>
            </p:custDataLst>
          </p:nvPr>
        </p:nvSpPr>
        <p:spPr>
          <a:xfrm>
            <a:off x="3822005" y="3009105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筛分工艺：对破碎后的固废进行筛分，分离出不同粒度的物料</a:t>
            </a:r>
          </a:p>
        </p:txBody>
      </p:sp>
      <p:sp>
        <p:nvSpPr>
          <p:cNvPr id="1049412" name="矩形 7"/>
          <p:cNvSpPr/>
          <p:nvPr>
            <p:custDataLst>
              <p:tags r:id="rId5"/>
            </p:custDataLst>
          </p:nvPr>
        </p:nvSpPr>
        <p:spPr>
          <a:xfrm>
            <a:off x="3822005" y="3831457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输送工艺：将筛分后的物料输送到下一道工序或存储设备中</a:t>
            </a:r>
          </a:p>
        </p:txBody>
      </p:sp>
      <p:sp>
        <p:nvSpPr>
          <p:cNvPr id="1049414" name="矩形 3"/>
          <p:cNvSpPr/>
          <p:nvPr>
            <p:custDataLst>
              <p:tags r:id="rId6"/>
            </p:custDataLst>
          </p:nvPr>
        </p:nvSpPr>
        <p:spPr>
          <a:xfrm>
            <a:off x="3822005" y="4653810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工艺流程的优化：根据实际情况对工艺流程进行优化，提高生产效率和质量</a:t>
            </a:r>
          </a:p>
        </p:txBody>
      </p:sp>
      <p:sp>
        <p:nvSpPr>
          <p:cNvPr id="1049416" name="矩形 6"/>
          <p:cNvSpPr/>
          <p:nvPr>
            <p:custDataLst>
              <p:tags r:id="rId7"/>
            </p:custDataLst>
          </p:nvPr>
        </p:nvSpPr>
        <p:spPr>
          <a:xfrm>
            <a:off x="3822005" y="5476162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环保措施：在生产过程中采取相应的环保措施，如除尘、降噪等，确保符合环保要求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4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市场分析与预测</a:t>
            </a:r>
          </a:p>
        </p:txBody>
      </p:sp>
      <p:sp>
        <p:nvSpPr>
          <p:cNvPr id="104945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固废破碎机市场现状分析</a:t>
            </a:r>
          </a:p>
        </p:txBody>
      </p:sp>
      <p:sp>
        <p:nvSpPr>
          <p:cNvPr id="104951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固废破碎机市场规模</a:t>
            </a:r>
          </a:p>
        </p:txBody>
      </p:sp>
      <p:sp>
        <p:nvSpPr>
          <p:cNvPr id="1049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固废破碎机市场主要竞争者</a:t>
            </a:r>
          </a:p>
        </p:txBody>
      </p:sp>
      <p:sp>
        <p:nvSpPr>
          <p:cNvPr id="104953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固废破碎机市场客户需求趋势</a:t>
            </a:r>
          </a:p>
        </p:txBody>
      </p:sp>
      <p:sp>
        <p:nvSpPr>
          <p:cNvPr id="1049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固废破碎机市场增长率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市场需求预测</a:t>
            </a:r>
          </a:p>
        </p:txBody>
      </p:sp>
      <p:sp>
        <p:nvSpPr>
          <p:cNvPr id="1049590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592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594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596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598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未来市场需求预测</a:t>
            </a:r>
          </a:p>
        </p:txBody>
      </p:sp>
      <p:sp>
        <p:nvSpPr>
          <p:cNvPr id="1049600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固废破碎机市场现状分析</a:t>
            </a:r>
          </a:p>
        </p:txBody>
      </p:sp>
      <p:sp>
        <p:nvSpPr>
          <p:cNvPr id="1049602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目标市场定位与潜在客户分析</a:t>
            </a:r>
          </a:p>
        </p:txBody>
      </p:sp>
      <p:sp>
        <p:nvSpPr>
          <p:cNvPr id="1049604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市场竞争格局与市场机会分析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竞争格局与主要竞争对手分析</a:t>
            </a:r>
          </a:p>
        </p:txBody>
      </p:sp>
      <p:sp>
        <p:nvSpPr>
          <p:cNvPr id="1049640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642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644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646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648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各竞争对手的优势与劣势分析</a:t>
            </a:r>
          </a:p>
        </p:txBody>
      </p:sp>
      <p:sp>
        <p:nvSpPr>
          <p:cNvPr id="1049650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固废破碎机市场主要竞争对手概况</a:t>
            </a:r>
          </a:p>
        </p:txBody>
      </p:sp>
      <p:sp>
        <p:nvSpPr>
          <p:cNvPr id="1049652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竞争格局的SWOT分析</a:t>
            </a:r>
          </a:p>
        </p:txBody>
      </p:sp>
      <p:sp>
        <p:nvSpPr>
          <p:cNvPr id="1049654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市场增长机会与风险分析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市场风险评估与对策建议</a:t>
            </a:r>
          </a:p>
        </p:txBody>
      </p:sp>
      <p:sp>
        <p:nvSpPr>
          <p:cNvPr id="1049690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4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2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技术风险：分析技术难题和更新换代速度，制定技术应对策略</a:t>
            </a:r>
          </a:p>
        </p:txBody>
      </p:sp>
      <p:sp>
        <p:nvSpPr>
          <p:cNvPr id="1049708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法律风险：分析相关法律法规对项目的约束，提出合规化建议</a:t>
            </a:r>
          </a:p>
        </p:txBody>
      </p:sp>
      <p:sp>
        <p:nvSpPr>
          <p:cNvPr id="1049710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政策风险：分析政策变化对项目的影响，提出应对措施</a:t>
            </a:r>
          </a:p>
        </p:txBody>
      </p:sp>
      <p:sp>
        <p:nvSpPr>
          <p:cNvPr id="1049712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竞争风险：评估竞争对手的情况，制定相应的竞争策略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7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项目实施计划与时间表</a:t>
            </a:r>
          </a:p>
        </p:txBody>
      </p:sp>
      <p:sp>
        <p:nvSpPr>
          <p:cNvPr id="104974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05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https://d.book118.com/658065010122006045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9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02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54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201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5"/>
  <p:tag name="KSO_WM_UNIT_TYPE" val="e"/>
  <p:tag name="KSO_WM_UNIT_VALUE" val="13"/>
</p:tagLst>
</file>

<file path=ppt/tags/tag252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25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22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28">
      <vt:lpstr>Arial</vt:lpstr>
      <vt:lpstr>Calibri</vt:lpstr>
      <vt:lpstr>微软雅黑</vt:lpstr>
      <vt:lpstr>Wingdings</vt:lpstr>
      <vt:lpstr>宋体</vt:lpstr>
      <vt:lpstr>Office Theme</vt:lpstr>
      <vt:lpstr>固废破碎机项目可行性研究报告</vt:lpstr>
      <vt:lpstr>目录</vt:lpstr>
      <vt:lpstr>单击添加章节标题</vt:lpstr>
      <vt:lpstr>项目背景与目的</vt:lpstr>
      <vt:lpstr>PowerPoint Presentation</vt:lpstr>
      <vt:lpstr>项目背景介绍</vt:lpstr>
      <vt:lpstr>市场需求与潜在用户</vt:lpstr>
      <vt:lpstr>项目目的与意义</vt:lpstr>
      <vt:lpstr>技术方案与可行性分析</vt:lpstr>
      <vt:lpstr>PowerPoint Presentation</vt:lpstr>
      <vt:lpstr>技术方案描述</vt:lpstr>
      <vt:lpstr>技术可行性分析</vt:lpstr>
      <vt:lpstr>设备选型与采购方案</vt:lpstr>
      <vt:lpstr>生产工艺流程设计</vt:lpstr>
      <vt:lpstr>市场分析与预测</vt:lpstr>
      <vt:lpstr>PowerPoint Presentation</vt:lpstr>
      <vt:lpstr>固废破碎机市场现状分析</vt:lpstr>
      <vt:lpstr>市场需求预测</vt:lpstr>
      <vt:lpstr>竞争格局与主要竞争对手分析</vt:lpstr>
      <vt:lpstr>市场风险评估与对策建议</vt:lpstr>
      <vt:lpstr>项目实施计划与时间表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2024-09-26T11:03:33.279</cp:lastPrinted>
  <dcterms:created xsi:type="dcterms:W3CDTF">2024-09-26T03:03:33Z</dcterms:created>
  <dcterms:modified xsi:type="dcterms:W3CDTF">2024-09-26T03:03:35Z</dcterms:modified>
</cp:coreProperties>
</file>