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C491E4-7D22-47BA-9A25-D11F6A8325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89935-B467-4845-980C-723C99BAE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001D49-7FA9-4578-8DF0-A77F3F390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7CECC9-3468-4CE9-ABFD-B09CDF844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226821-0484-429E-8DC7-6B2C352EBB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1DD216-327D-40B8-AF6B-9861F39159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467739-29C7-4EF6-80A6-A85EFA7F5A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7024E7-E6D2-4B12-8F9F-F3763546EE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865024-6BCA-4271-A132-91CE70AA2A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B3174-F683-4A48-8B42-956BF2C5A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1125EE-47E0-4C4E-BCF6-6E1007971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6705506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护理规范和护理常规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护理规范与护理常规的实践案例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护理规范和护理常规是护理工作中必须遵循的标准和指南，用于确保病人安全和护理质量的提升。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随着医疗技术的不断发展和人们对医疗服务要求的提高，护理规范和护理常规的制定与实施对于保障病人权益、提高护理服务质量、减少医疗纠纷具有重要意义。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312" r="263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833" r="17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护理规范是对护理行为的指导和约束，强调的是标准和原则；而护理常规则是根据病人病情和护理需要制定的具体操作流程和要求，更注重细节和实践。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区别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规范和护理常规相互联系，互为补充。护理规范为护理常规提供了指导和依据，而护理常规又是护理规范的具体化和实践。在实际工作中，应将两者结合起来，以确保病人得到安全、有效、高质量的护理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联系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护理规范与护理常规的区别与联系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护理规范</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345" b="2734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护理规范概述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护理规范是一套针对护理工作的行为准则和标准，用于指导和规范护理人员的实践行为，确保病人得到安全、有效的护理服务。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目的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提高护理质量，保障病人安全，提升病人满意度。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为护理人员提供清晰的工作指引，减少工作中的不确定性和误解，降低医疗事故和纠纷的风险。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1810" r="2181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包括病人评估、病情观察、基础护理技术等方面的操作规程。</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基础护理操作规程</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包括防止病人跌倒、坠床、压疮等方面的安全管理制度。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护理安全管理制度</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包括手卫生、防护用品使用、医疗废物处理等方面的感染控制制度。</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感染控制制度</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包括药品的领取、存储、使用等方面的管理和使用制度。</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药品管理和使用制度</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护理规范的内容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对新入职的护理人员进行培训和教育，使其了解和掌握护理规范。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培训和教育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42" r="1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监督和检查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833" r="20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对护理人员的工作进行监督和检查，确保其遵循护理规范。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根据实际情况和反馈，对护理规范进行持续改进和更新，以适应临床实践的变化和发展的需要。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护理规范的应用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护理常规</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https://d.book118.com/658067055061006035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2024-09-14T06:09:08.865</cp:lastPrinted>
  <dcterms:created xsi:type="dcterms:W3CDTF">2024-09-13T22:09:08Z</dcterms:created>
  <dcterms:modified xsi:type="dcterms:W3CDTF">2024-09-13T22:09:10Z</dcterms:modified>
</cp:coreProperties>
</file>