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D3E71-2466-4A16-BFF9-BA3B75DF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4EADD-6A28-486D-AC03-D3A92A9A2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11216-3648-48C5-8B2E-B498F6D85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D1F60-9F57-4C03-A107-87C44682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7F135-8D7A-43BA-BD18-1CF2947ED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FFF814-8063-4626-9FB9-BCBF53897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54D02-8035-4D59-BB55-2675B0AD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7C0A0-27B0-426B-B9A8-922A0D2EB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0523C-461B-44C4-92B4-3F5012FC1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CA7A3-4160-447F-B062-328AC36B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956B7-7BD0-485A-9CC9-2D52167BE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6710305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流浪猫狗救助需求分析报告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流浪猫狗现状分析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流浪猫狗救助需求评估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流浪猫狗救助资源分析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流浪猫狗救助需求与资源匹配分析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21" r="20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053" r="8053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流浪猫狗数量的增长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随着城市化进程的加速，越来越多的流浪猫狗出现在城市街头，数量呈逐年上升趋势。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救助需求迫切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流浪猫狗面临生存危机，如缺乏食物、水源和庇护所，同时还要遭受人类的伤害和驱赶。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社会关注度提升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随着动物保护意识的增强，越来越多的人开始关注流浪猫狗的生存状况，并积极参与救助行动。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通过宣传和教育，提高公众对流浪猫狗的关注度和保护意识。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分析流浪猫狗的救助需求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通过调查研究，了解流浪猫狗的生存状况、救助需求及面临的问题。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针对救助需求，提出有效的解决方案和建议，为政府和社会组织提供参考。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流浪猫狗现状分析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据统计，我国流浪猫狗数量已达到数百万只，其中大部分集中在大中城市和人口密集地区。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流浪猫狗数量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流浪猫狗主要分布在城市的公园、街道、小区等公共区域，部分流浪猫狗也栖身于工厂、仓库等场所。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流浪猫狗分布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流浪猫狗数量与分布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流浪猫狗的食物来源较为复杂，主要依靠捡食垃圾和人们的投食，部分流浪猫狗也会捕食其他小动物。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由于生存环境恶劣，流浪猫狗的健康状况普遍较差，容易感染疾病，如皮肤病、消化系统疾病等。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流浪猫狗的生存状况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随着人们对动物保护意识的提高，越来越多的流浪猫狗救助组织涌现，这些组织通过收养、治疗、寻找领养等方式帮助流浪猫狗。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尽管救助组织在救助流浪猫狗方面取得了一定的成果，但由于资金、人力等方面的限制，仍存在救助能力不足的问题。同时，部分流浪猫狗由于长期处于流浪状态，难以适应家庭生活，也增加了救助的难度。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救助困难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流浪猫狗救助现状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流浪猫狗救助需求评估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流浪猫狗数量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根据相关统计数据和调查结果，评估城市中流浪猫狗的总数量，了解流浪猫狗的分布情况。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分析流浪猫狗数量的增长趋势，预测未来一段时间内流浪猫狗的数量变化。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季节性变化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考虑季节性因素对流浪猫狗数量的影响，如冬季由于寒冷，流浪猫狗的数量可能会增加。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救助需求量的评估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评估流浪猫狗的基本生活需求，如食物、水源和庇护所，了解哪些区域和时间段内这些需求最为突出。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分析流浪猫狗的医疗保健需求，包括疾病预防、治疗和绝育等，了解哪些地区的医疗资源最为紧缺。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评估希望领养流浪猫狗的家庭的需求，了解现有收容所的容纳能力和安置情况。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领养与安置需求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救助需求类型的评估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确定哪些群体或区域的流浪猫狗处于高危状态，如老人、儿童或贫困地区，对这些群体的救助需求进行优先排序。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评估突发情况下的救助需求，如恶劣天气、疫情等，制定相应的紧急救援计划和资源调配方案。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在满足当前救助需求的同时，考虑流浪猫狗救助的长期可持续发展，制定相应的战略规划和政策建议。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救助需求紧迫性的评估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https://d.book118.com/658067103057006031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2024-09-08T09:08:36.894</cp:lastPrinted>
  <dcterms:created xsi:type="dcterms:W3CDTF">2024-09-08T01:08:36Z</dcterms:created>
  <dcterms:modified xsi:type="dcterms:W3CDTF">2024-09-08T01:08:38Z</dcterms:modified>
</cp:coreProperties>
</file>