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9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4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5D245-1749-42D8-A680-D875CBA55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17E0C-A4FE-48B1-AB2B-08336DA52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A8358-E785-4F1B-8D02-33F692D28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CF4EE-C71F-44F1-A77F-315C73C3D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912B15-C88E-411B-A4EF-E9202F220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B860C5-7CD4-4324-93EA-59AC8BF95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047541-51C8-4E87-9D8D-F18317CA3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3E842-2435-4A91-A635-EA6E98008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72F6F3-3D83-441D-8F17-B89DD8405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3E43D-064A-4471-8AA8-C934BD817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DBA3D-4F5B-4D74-B3BB-022D68D5F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923" r:id="rId2"/>
    <p:sldLayoutId id="2147484924" r:id="rId3"/>
    <p:sldLayoutId id="2147484925" r:id="rId4"/>
    <p:sldLayoutId id="2147484926" r:id="rId5"/>
    <p:sldLayoutId id="2147484927" r:id="rId6"/>
    <p:sldLayoutId id="2147484928" r:id="rId7"/>
    <p:sldLayoutId id="2147484929" r:id="rId8"/>
    <p:sldLayoutId id="2147484930" r:id="rId9"/>
    <p:sldLayoutId id="2147484931" r:id="rId10"/>
    <p:sldLayoutId id="214748493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18" Type="http://schemas.openxmlformats.org/officeDocument/2006/relationships/tags" Target="../tags/tag216.xml" /><Relationship Id="rId19" Type="http://schemas.openxmlformats.org/officeDocument/2006/relationships/tags" Target="../tags/tag217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7000513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云计算中的多租户和多用户环境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云计算环境概述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多租户技术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多用户技术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多租户和多用户技术的比较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多租户和多用户技术的应用案例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云计算环境概述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云计算环境定义</a:t>
            </a:r>
            <a:endParaRPr lang="zh-CN" altLang="en-US"/>
          </a:p>
        </p:txBody>
      </p:sp>
      <p:sp>
        <p:nvSpPr>
          <p:cNvPr id="104902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云计算是一种通过互联网提供计算服务的模式，用户可以按需使用计算资源。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3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云计算环境包括多个租户和多个用户，每个租户和每个用户都可以使用云计算资源。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3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云计算环境包括基础设施即服务（IaaS）、平台即服务（PaaS）和软件即服务（SaaS）三种服务模式。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4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云计算环境具有高可用性、可扩展性和安全性等特点。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云计算环境的特点</a:t>
            </a:r>
            <a:endParaRPr lang="zh-CN" altLang="en-US"/>
          </a:p>
        </p:txBody>
      </p:sp>
      <p:sp>
        <p:nvSpPr>
          <p:cNvPr id="1049086" name="圆角矩形 26"/>
          <p:cNvSpPr/>
          <p:nvPr>
            <p:custDataLst>
              <p:tags r:id="rId2"/>
            </p:custDataLst>
          </p:nvPr>
        </p:nvSpPr>
        <p:spPr>
          <a:xfrm>
            <a:off x="551935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8" name="圆角矩形 28"/>
          <p:cNvSpPr/>
          <p:nvPr>
            <p:custDataLst>
              <p:tags r:id="rId3"/>
            </p:custDataLst>
          </p:nvPr>
        </p:nvSpPr>
        <p:spPr>
          <a:xfrm>
            <a:off x="553884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90" name="文本框 31"/>
          <p:cNvSpPr txBox="1"/>
          <p:nvPr>
            <p:custDataLst>
              <p:tags r:id="rId4"/>
            </p:custDataLst>
          </p:nvPr>
        </p:nvSpPr>
        <p:spPr>
          <a:xfrm>
            <a:off x="657171" y="2303539"/>
            <a:ext cx="1469409" cy="32935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弹性伸缩：可以根据需求动态调整资源规模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29"/>
          <p:cNvSpPr/>
          <p:nvPr>
            <p:custDataLst>
              <p:tags r:id="rId5"/>
            </p:custDataLst>
          </p:nvPr>
        </p:nvSpPr>
        <p:spPr>
          <a:xfrm>
            <a:off x="2433845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4" name="圆角矩形 32"/>
          <p:cNvSpPr/>
          <p:nvPr>
            <p:custDataLst>
              <p:tags r:id="rId6"/>
            </p:custDataLst>
          </p:nvPr>
        </p:nvSpPr>
        <p:spPr>
          <a:xfrm>
            <a:off x="2435793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6" name="文本框 34"/>
          <p:cNvSpPr txBox="1"/>
          <p:nvPr>
            <p:custDataLst>
              <p:tags r:id="rId7"/>
            </p:custDataLst>
          </p:nvPr>
        </p:nvSpPr>
        <p:spPr>
          <a:xfrm>
            <a:off x="2539081" y="23035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资源共享：多个用户共享同一套硬件和软件资源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圆角矩形 3"/>
          <p:cNvSpPr/>
          <p:nvPr>
            <p:custDataLst>
              <p:tags r:id="rId8"/>
            </p:custDataLst>
          </p:nvPr>
        </p:nvSpPr>
        <p:spPr>
          <a:xfrm>
            <a:off x="4315754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0" name="圆角矩形 4"/>
          <p:cNvSpPr/>
          <p:nvPr>
            <p:custDataLst>
              <p:tags r:id="rId9"/>
            </p:custDataLst>
          </p:nvPr>
        </p:nvSpPr>
        <p:spPr>
          <a:xfrm>
            <a:off x="4317703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2" name="文本框 5"/>
          <p:cNvSpPr txBox="1"/>
          <p:nvPr>
            <p:custDataLst>
              <p:tags r:id="rId10"/>
            </p:custDataLst>
          </p:nvPr>
        </p:nvSpPr>
        <p:spPr>
          <a:xfrm>
            <a:off x="4420990" y="23035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自动化管理：通过自动化工具实现资源的分配和调度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圆角矩形 8"/>
          <p:cNvSpPr/>
          <p:nvPr>
            <p:custDataLst>
              <p:tags r:id="rId11"/>
            </p:custDataLst>
          </p:nvPr>
        </p:nvSpPr>
        <p:spPr>
          <a:xfrm>
            <a:off x="6197663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6" name="圆角矩形 9"/>
          <p:cNvSpPr/>
          <p:nvPr>
            <p:custDataLst>
              <p:tags r:id="rId12"/>
            </p:custDataLst>
          </p:nvPr>
        </p:nvSpPr>
        <p:spPr>
          <a:xfrm>
            <a:off x="6199612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8" name="文本框 10"/>
          <p:cNvSpPr txBox="1"/>
          <p:nvPr>
            <p:custDataLst>
              <p:tags r:id="rId13"/>
            </p:custDataLst>
          </p:nvPr>
        </p:nvSpPr>
        <p:spPr>
          <a:xfrm>
            <a:off x="6302900" y="23035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安全性：提供数据加密、访问控制等安全措施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圆角矩形 6"/>
          <p:cNvSpPr/>
          <p:nvPr>
            <p:custDataLst>
              <p:tags r:id="rId14"/>
            </p:custDataLst>
          </p:nvPr>
        </p:nvSpPr>
        <p:spPr>
          <a:xfrm>
            <a:off x="8079573" y="19137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2" name="圆角矩形 7"/>
          <p:cNvSpPr/>
          <p:nvPr>
            <p:custDataLst>
              <p:tags r:id="rId15"/>
            </p:custDataLst>
          </p:nvPr>
        </p:nvSpPr>
        <p:spPr>
          <a:xfrm>
            <a:off x="8081522" y="19137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4" name="文本框 11"/>
          <p:cNvSpPr txBox="1"/>
          <p:nvPr>
            <p:custDataLst>
              <p:tags r:id="rId16"/>
            </p:custDataLst>
          </p:nvPr>
        </p:nvSpPr>
        <p:spPr>
          <a:xfrm>
            <a:off x="8184809" y="23048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可扩展性：支持大规模、高并发的应用场景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圆角矩形 16"/>
          <p:cNvSpPr/>
          <p:nvPr>
            <p:custDataLst>
              <p:tags r:id="rId17"/>
            </p:custDataLst>
          </p:nvPr>
        </p:nvSpPr>
        <p:spPr>
          <a:xfrm>
            <a:off x="9961482" y="19137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8" name="圆角矩形 17"/>
          <p:cNvSpPr/>
          <p:nvPr>
            <p:custDataLst>
              <p:tags r:id="rId18"/>
            </p:custDataLst>
          </p:nvPr>
        </p:nvSpPr>
        <p:spPr>
          <a:xfrm>
            <a:off x="9963431" y="19137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0" name="文本框 18"/>
          <p:cNvSpPr txBox="1"/>
          <p:nvPr>
            <p:custDataLst>
              <p:tags r:id="rId19"/>
            </p:custDataLst>
          </p:nvPr>
        </p:nvSpPr>
        <p:spPr>
          <a:xfrm>
            <a:off x="10066719" y="23048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成本效益：降低硬件和软件成本，提高资源利用率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云计算环境的应用场景</a:t>
            </a:r>
            <a:endParaRPr lang="zh-CN" altLang="en-US"/>
          </a:p>
        </p:txBody>
      </p:sp>
      <p:sp>
        <p:nvSpPr>
          <p:cNvPr id="1049160" name="圆角矩形 3"/>
          <p:cNvSpPr/>
          <p:nvPr>
            <p:custDataLst>
              <p:tags r:id="rId2"/>
            </p:custDataLst>
          </p:nvPr>
        </p:nvSpPr>
        <p:spPr>
          <a:xfrm rot="16200000">
            <a:off x="2676650" y="1083018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圆角矩形 4"/>
          <p:cNvSpPr/>
          <p:nvPr>
            <p:custDataLst>
              <p:tags r:id="rId3"/>
            </p:custDataLst>
          </p:nvPr>
        </p:nvSpPr>
        <p:spPr>
          <a:xfrm rot="16200000">
            <a:off x="2676650" y="-336716"/>
            <a:ext cx="1134733" cy="53827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圆角矩形 11"/>
          <p:cNvSpPr/>
          <p:nvPr>
            <p:custDataLst>
              <p:tags r:id="rId4"/>
            </p:custDataLst>
          </p:nvPr>
        </p:nvSpPr>
        <p:spPr>
          <a:xfrm rot="16200000">
            <a:off x="8380997" y="-339974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圆角矩形 10"/>
          <p:cNvSpPr/>
          <p:nvPr>
            <p:custDataLst>
              <p:tags r:id="rId5"/>
            </p:custDataLst>
          </p:nvPr>
        </p:nvSpPr>
        <p:spPr>
          <a:xfrm rot="16200000">
            <a:off x="2676650" y="2498843"/>
            <a:ext cx="1134733" cy="53827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圆角矩形 31"/>
          <p:cNvSpPr/>
          <p:nvPr>
            <p:custDataLst>
              <p:tags r:id="rId6"/>
            </p:custDataLst>
          </p:nvPr>
        </p:nvSpPr>
        <p:spPr>
          <a:xfrm rot="16200000">
            <a:off x="8380997" y="1078457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圆角矩形 34"/>
          <p:cNvSpPr/>
          <p:nvPr>
            <p:custDataLst>
              <p:tags r:id="rId7"/>
            </p:custDataLst>
          </p:nvPr>
        </p:nvSpPr>
        <p:spPr>
          <a:xfrm rot="16200000">
            <a:off x="8380997" y="2496888"/>
            <a:ext cx="1134733" cy="538310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文本框 5"/>
          <p:cNvSpPr txBox="1"/>
          <p:nvPr>
            <p:custDataLst>
              <p:tags r:id="rId8"/>
            </p:custDataLst>
          </p:nvPr>
        </p:nvSpPr>
        <p:spPr>
          <a:xfrm>
            <a:off x="6453051" y="4622254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医疗行业：用于医疗信息化建设，提高医疗服务质量和效率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74" name="文本框 6"/>
          <p:cNvSpPr txBox="1"/>
          <p:nvPr>
            <p:custDataLst>
              <p:tags r:id="rId9"/>
            </p:custDataLst>
          </p:nvPr>
        </p:nvSpPr>
        <p:spPr>
          <a:xfrm>
            <a:off x="6453051" y="3203823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教育机构：用于在线教育、远程教育等，实现教育资源共享和个性化学习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76" name="文本框 13"/>
          <p:cNvSpPr txBox="1"/>
          <p:nvPr>
            <p:custDataLst>
              <p:tags r:id="rId10"/>
            </p:custDataLst>
          </p:nvPr>
        </p:nvSpPr>
        <p:spPr>
          <a:xfrm>
            <a:off x="748704" y="4622906"/>
            <a:ext cx="5156690" cy="113473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科研机构：用于大规模数据处理和计算，如基因测序、气候模拟等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78" name="文本框 14"/>
          <p:cNvSpPr txBox="1"/>
          <p:nvPr>
            <p:custDataLst>
              <p:tags r:id="rId11"/>
            </p:custDataLst>
          </p:nvPr>
        </p:nvSpPr>
        <p:spPr>
          <a:xfrm>
            <a:off x="6453051" y="1785392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政府机构：用于政务信息化建设，提高政府工作效率和服务质量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80" name="文本框 15"/>
          <p:cNvSpPr txBox="1"/>
          <p:nvPr>
            <p:custDataLst>
              <p:tags r:id="rId12"/>
            </p:custDataLst>
          </p:nvPr>
        </p:nvSpPr>
        <p:spPr>
          <a:xfrm>
            <a:off x="748704" y="1787347"/>
            <a:ext cx="5156690" cy="113473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企业级应用：企业内部部署云计算环境，实现资源共享和协同工作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82" name="文本框 16"/>
          <p:cNvSpPr txBox="1"/>
          <p:nvPr>
            <p:custDataLst>
              <p:tags r:id="rId13"/>
            </p:custDataLst>
          </p:nvPr>
        </p:nvSpPr>
        <p:spPr>
          <a:xfrm>
            <a:off x="748704" y="3208384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互联网服务：提供云计算服务，如云存储、云计算等，满足用户多样化需求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84" name="圆角矩形 7"/>
          <p:cNvSpPr/>
          <p:nvPr>
            <p:custDataLst>
              <p:tags r:id="rId14"/>
            </p:custDataLst>
          </p:nvPr>
        </p:nvSpPr>
        <p:spPr>
          <a:xfrm rot="16200000">
            <a:off x="45027" y="3714641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6" name="圆角矩形 8"/>
          <p:cNvSpPr/>
          <p:nvPr>
            <p:custDataLst>
              <p:tags r:id="rId15"/>
            </p:custDataLst>
          </p:nvPr>
        </p:nvSpPr>
        <p:spPr>
          <a:xfrm rot="16200000">
            <a:off x="45027" y="2294906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8" name="圆角矩形 12"/>
          <p:cNvSpPr/>
          <p:nvPr>
            <p:custDataLst>
              <p:tags r:id="rId16"/>
            </p:custDataLst>
          </p:nvPr>
        </p:nvSpPr>
        <p:spPr>
          <a:xfrm rot="16200000">
            <a:off x="5749374" y="2292300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0" name="圆角矩形 27"/>
          <p:cNvSpPr/>
          <p:nvPr>
            <p:custDataLst>
              <p:tags r:id="rId17"/>
            </p:custDataLst>
          </p:nvPr>
        </p:nvSpPr>
        <p:spPr>
          <a:xfrm rot="16200000">
            <a:off x="45027" y="5129814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2" name="圆角矩形 32"/>
          <p:cNvSpPr/>
          <p:nvPr>
            <p:custDataLst>
              <p:tags r:id="rId18"/>
            </p:custDataLst>
          </p:nvPr>
        </p:nvSpPr>
        <p:spPr>
          <a:xfrm rot="16200000">
            <a:off x="5749374" y="3710731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4" name="圆角矩形 35"/>
          <p:cNvSpPr/>
          <p:nvPr>
            <p:custDataLst>
              <p:tags r:id="rId19"/>
            </p:custDataLst>
          </p:nvPr>
        </p:nvSpPr>
        <p:spPr>
          <a:xfrm rot="16200000">
            <a:off x="5749374" y="5129162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多租户技术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多租户技术的定义</a:t>
            </a:r>
            <a:endParaRPr lang="zh-CN" altLang="en-US"/>
          </a:p>
        </p:txBody>
      </p:sp>
      <p:sp>
        <p:nvSpPr>
          <p:cNvPr id="104927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多租户技术是一种云计算技术，允许多个用户共享同一套硬件和软件资源。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多租户技术通过虚拟化技术实现资源隔离，确保每个用户都能独立使用资源，互不干扰。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多租户技术可以提高资源利用率，降低成本，提高服务提供商的盈利能力。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多租户技术在云计算中广泛应用，如SaaS（软件即服务）、PaaS（平台即服务）和IaaS（基础设施即服务）等。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多租户技术的实现方式</a:t>
            </a:r>
            <a:endParaRPr lang="zh-CN" altLang="en-US"/>
          </a:p>
        </p:txBody>
      </p:sp>
      <p:sp>
        <p:nvSpPr>
          <p:cNvPr id="1049340" name="矩形 5"/>
          <p:cNvSpPr/>
          <p:nvPr>
            <p:custDataLst>
              <p:tags r:id="rId2"/>
            </p:custDataLst>
          </p:nvPr>
        </p:nvSpPr>
        <p:spPr>
          <a:xfrm>
            <a:off x="86024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2" name="矩形 10"/>
          <p:cNvSpPr/>
          <p:nvPr>
            <p:custDataLst>
              <p:tags r:id="rId3"/>
            </p:custDataLst>
          </p:nvPr>
        </p:nvSpPr>
        <p:spPr>
          <a:xfrm>
            <a:off x="121129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4" name="TextBox 2"/>
          <p:cNvSpPr txBox="1"/>
          <p:nvPr>
            <p:custDataLst>
              <p:tags r:id="rId4"/>
            </p:custDataLst>
          </p:nvPr>
        </p:nvSpPr>
        <p:spPr>
          <a:xfrm>
            <a:off x="101366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虚拟化技术：通过虚拟化技术实现资源的隔离和共享，提高资源利用率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46" name="矩形 6"/>
          <p:cNvSpPr/>
          <p:nvPr>
            <p:custDataLst>
              <p:tags r:id="rId5"/>
            </p:custDataLst>
          </p:nvPr>
        </p:nvSpPr>
        <p:spPr>
          <a:xfrm>
            <a:off x="44720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8" name="矩形 11"/>
          <p:cNvSpPr/>
          <p:nvPr>
            <p:custDataLst>
              <p:tags r:id="rId6"/>
            </p:custDataLst>
          </p:nvPr>
        </p:nvSpPr>
        <p:spPr>
          <a:xfrm>
            <a:off x="4842644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0" name="TextBox 2"/>
          <p:cNvSpPr txBox="1"/>
          <p:nvPr>
            <p:custDataLst>
              <p:tags r:id="rId7"/>
            </p:custDataLst>
          </p:nvPr>
        </p:nvSpPr>
        <p:spPr>
          <a:xfrm>
            <a:off x="46255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容器技术：通过容器技术实现应用程序的隔离和共享，提高资源利用率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52" name="矩形 7"/>
          <p:cNvSpPr/>
          <p:nvPr>
            <p:custDataLst>
              <p:tags r:id="rId8"/>
            </p:custDataLst>
          </p:nvPr>
        </p:nvSpPr>
        <p:spPr>
          <a:xfrm>
            <a:off x="80832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4" name="矩形 12"/>
          <p:cNvSpPr/>
          <p:nvPr>
            <p:custDataLst>
              <p:tags r:id="rId9"/>
            </p:custDataLst>
          </p:nvPr>
        </p:nvSpPr>
        <p:spPr>
          <a:xfrm>
            <a:off x="847334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6" name="TextBox 2"/>
          <p:cNvSpPr txBox="1"/>
          <p:nvPr>
            <p:custDataLst>
              <p:tags r:id="rId10"/>
            </p:custDataLst>
          </p:nvPr>
        </p:nvSpPr>
        <p:spPr>
          <a:xfrm>
            <a:off x="82367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微服务架构：通过微服务架构实现服务的隔离和共享，提高资源利用率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58" name="矩形 33"/>
          <p:cNvSpPr/>
          <p:nvPr>
            <p:custDataLst>
              <p:tags r:id="rId11"/>
            </p:custDataLst>
          </p:nvPr>
        </p:nvSpPr>
        <p:spPr>
          <a:xfrm>
            <a:off x="85959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0" name="矩形 37"/>
          <p:cNvSpPr/>
          <p:nvPr>
            <p:custDataLst>
              <p:tags r:id="rId12"/>
            </p:custDataLst>
          </p:nvPr>
        </p:nvSpPr>
        <p:spPr>
          <a:xfrm>
            <a:off x="1210641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2" name="TextBox 2"/>
          <p:cNvSpPr txBox="1"/>
          <p:nvPr>
            <p:custDataLst>
              <p:tags r:id="rId13"/>
            </p:custDataLst>
          </p:nvPr>
        </p:nvSpPr>
        <p:spPr>
          <a:xfrm>
            <a:off x="10130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数据库隔离：通过数据库隔离实现数据的隔离和共享，提高数据安全性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64" name="矩形 34"/>
          <p:cNvSpPr/>
          <p:nvPr>
            <p:custDataLst>
              <p:tags r:id="rId14"/>
            </p:custDataLst>
          </p:nvPr>
        </p:nvSpPr>
        <p:spPr>
          <a:xfrm>
            <a:off x="44714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6" name="矩形 38"/>
          <p:cNvSpPr/>
          <p:nvPr>
            <p:custDataLst>
              <p:tags r:id="rId15"/>
            </p:custDataLst>
          </p:nvPr>
        </p:nvSpPr>
        <p:spPr>
          <a:xfrm>
            <a:off x="48419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8" name="TextBox 2"/>
          <p:cNvSpPr txBox="1"/>
          <p:nvPr>
            <p:custDataLst>
              <p:tags r:id="rId16"/>
            </p:custDataLst>
          </p:nvPr>
        </p:nvSpPr>
        <p:spPr>
          <a:xfrm>
            <a:off x="46248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身份验证和授权：通过身份验证和授权实现用户身份的隔离和共享，提高数据安全性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70" name="矩形 35"/>
          <p:cNvSpPr/>
          <p:nvPr>
            <p:custDataLst>
              <p:tags r:id="rId17"/>
            </p:custDataLst>
          </p:nvPr>
        </p:nvSpPr>
        <p:spPr>
          <a:xfrm>
            <a:off x="80826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2" name="矩形 39"/>
          <p:cNvSpPr/>
          <p:nvPr>
            <p:custDataLst>
              <p:tags r:id="rId18"/>
            </p:custDataLst>
          </p:nvPr>
        </p:nvSpPr>
        <p:spPr>
          <a:xfrm>
            <a:off x="8472696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4" name="TextBox 2"/>
          <p:cNvSpPr txBox="1"/>
          <p:nvPr>
            <p:custDataLst>
              <p:tags r:id="rId19"/>
            </p:custDataLst>
          </p:nvPr>
        </p:nvSpPr>
        <p:spPr>
          <a:xfrm>
            <a:off x="82360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网络隔离：通过网络隔离实现网络的隔离和共享，提高数据安全性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多租户技术的优势和挑战</a:t>
            </a:r>
            <a:endParaRPr lang="zh-CN" altLang="en-US"/>
          </a:p>
        </p:txBody>
      </p:sp>
      <p:sp>
        <p:nvSpPr>
          <p:cNvPr id="1049414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6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8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优势：提高资源利用率，降低成本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20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2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4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优势：提高数据安全性，保护用户隐私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26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8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0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挑战：数据隔离和共享问题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32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4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6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挑战：性能和可扩展性问题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多用户技术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5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多用户技术的定义</a:t>
            </a:r>
            <a:endParaRPr lang="zh-CN" altLang="en-US"/>
          </a:p>
        </p:txBody>
      </p:sp>
      <p:sp>
        <p:nvSpPr>
          <p:cNvPr id="104952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多用户技术是指在云计算环境中，多个用户共享同一套硬件和软件资源，每个用户拥有独立的虚拟环境，互不干扰。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多用户技术可以实现资源的高效利用，降低成本，提高系统的可扩展性和灵活性。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多用户技术包括虚拟化、容器化、微服务等技术，可以实现资源的隔离、调度和管理。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多用户技术在云计算、大数据、人工智能等领域有着广泛的应用。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https://d.book118.com/658070005130006037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87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32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+中文标题</vt:lpstr>
      <vt:lpstr>Office Theme</vt:lpstr>
      <vt:lpstr>云计算中的多租户和多用户环境</vt:lpstr>
      <vt:lpstr>目录</vt:lpstr>
      <vt:lpstr>添加章节标题</vt:lpstr>
      <vt:lpstr>云计算环境概述</vt:lpstr>
      <vt:lpstr>云计算环境定义</vt:lpstr>
      <vt:lpstr>云计算环境的特点</vt:lpstr>
      <vt:lpstr>云计算环境的应用场景</vt:lpstr>
      <vt:lpstr>多租户技术</vt:lpstr>
      <vt:lpstr>多租户技术的定义</vt:lpstr>
      <vt:lpstr>多租户技术的实现方式</vt:lpstr>
      <vt:lpstr>多租户技术的优势和挑战</vt:lpstr>
      <vt:lpstr>多用户技术</vt:lpstr>
      <vt:lpstr>多用户技术的定义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2024-09-17T22:14:53.200</cp:lastPrinted>
  <dcterms:created xsi:type="dcterms:W3CDTF">2024-09-17T14:14:53Z</dcterms:created>
  <dcterms:modified xsi:type="dcterms:W3CDTF">2024-09-17T14:14:55Z</dcterms:modified>
</cp:coreProperties>
</file>