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FAF13-6803-4A8B-AB7A-F8E420C9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8BF76-0A17-4A6C-BA7F-D595A1601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C115C-DB3A-463A-9F0A-505368A3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D9E00-9229-4E9D-BBEC-9D503B630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F7117-0CFA-4FFC-8883-92BF26B5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4C6E0-EE46-4345-A4C9-608E92F7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89D5B-C12E-41B0-9230-223AD404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BE5C2-3199-44B4-873F-95FBD50F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206CB-2793-449A-9B7A-9FDA3FE5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96587-FB8C-4EAA-80EB-F264585C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761D3-2CDF-4284-8965-D5CD5DC0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0030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落实车辆安全生产管理及隐患排查的培训课程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车辆安全生产管理基础知识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提高车辆安全管理水平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落实政策法规要求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通过培训，使相关人员掌握车辆安全生产管理的基本知识和技能，提高管理水平，确保车辆运行安全。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随着交通运输行业的快速发展，车辆安全问题日益突出。通过培训，帮助企业应对行业挑战，提升竞争力。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国家和地方政府对车辆安全生产管理有严格的要求。通过培训，使企业能够遵守相关法规，确保合规经营。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车辆安全生产管理基础知识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车辆隐患排查方法与技巧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654" b="7654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掌握车辆安全生产管理的基本概念和原则；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熟悉车辆隐患排查的方法和技巧，能够独立完成隐患排查工作；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了解相关法律法规和标准要求，确保企业合规经营；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通过案例分析，提高解决实际问题的能力。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车辆安全生产管理基础知识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车辆安全生产事故案例分析，吸取教训，防范类似事故发生。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《中华人民共和国安全生产法》等相关法律法规的解读，明确企业安全生产的法律责任。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交通运输行业安全生产相关法规、规章及标准，了解行业安全监管要求。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车辆安全管理制度的建立与完善，包括车辆安全检查、维护保养、驾驶员管理等制度。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车辆安全技术规范的掌握，如车辆安全行驶规范、紧急情况下的应急处置等。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车辆保险与事故处理流程的了解，确保在发生事故时能够迅速妥善处理。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9" r="7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驾驶员安全职责的明确，包括遵守交通规则、保持车况良好、掌握应急处置技能等。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安全员职责的落实，负责车辆安全生产的日常监管、隐患排查与整改等工作。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其他从业人员如调度员、维修工等的安全职责与要求，共同营造安全生产环境。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从业人员安全职责与要求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通过直接观察车辆外观、运行状态及驾驶员操作，发现潜在的安全隐患。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与驾驶员、维修人员等交流，了解车辆使用、维护情况，获取隐患线索。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运用专业工具和设备，对车辆各部件进行详细检查，识别异常情况。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常规隐患排查方法介绍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重点关注制动距离、制动踏板行程等关键指标，确保制动性能良好。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轮胎安全检查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检查转向灵活度、转向间隙等，确保车辆行驶稳定性。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检查轮胎磨损、胎压等，预防爆胎等安全事故。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专项隐患排查技巧分享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https://d.book118.com/658070030055006032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2024-09-09T21:17:26.896</cp:lastPrinted>
  <dcterms:created xsi:type="dcterms:W3CDTF">2024-09-09T13:17:26Z</dcterms:created>
  <dcterms:modified xsi:type="dcterms:W3CDTF">2024-09-09T13:17:28Z</dcterms:modified>
</cp:coreProperties>
</file>