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3C9AA-1B69-42B6-84CD-D25E097AE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4E279-81C4-48F7-A9FE-083F40BFA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C5425-0DD9-4203-BFF2-2E9B26563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F093A-A654-42EE-8D90-93EBA3F0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1663D0-A7CE-43EE-B253-FC2C92B05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8E2F0-94C1-4C29-9A2A-248F76E56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FB2D75-BE99-4950-B698-5D445DFF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19D70-E914-4CD2-9A09-7F11CA012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56C43-E389-4E1E-A58C-57E83930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49317-BDA9-4124-B2FA-84D0D3F84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B39E0-F1B8-493D-AAD8-32EE00B2C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0050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制造工艺流程优化方案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工艺优化方案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通过优化制造工艺流程，减少生产过程中的浪费和不必要的环节，提高生产效率，降低成本。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优化工艺流程可以改进产品质量控制，减少产品缺陷和不良品率，提升客户满意度。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随着市场需求的变化和竞争的加剧，优化制造工艺流程可以使企业更加灵活地应对市场变化，快速响应客户需求。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现有工艺流程中存在大量的资源浪费，如原材料、能源和人力资源的过度消耗。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设备老化严重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许多设备已经接近或超过其设计寿命，维修成本高，且难以满足新的生产要求。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当前工艺流程在质量控制方面存在缺陷，导致产品不良品率较高，客户满意度下降。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工艺流程繁琐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当前制造工艺流程中存在过多的环节和步骤，导致生产周期长，效率低下。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工艺流程图绘制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根据生产实际情况，详细绘制出从原料到成品的整个制造过程流程图。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通过对流程图中各个环节的分析，了解生产过程中的物料流动、设备配置、人员操作等情况。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关键工艺环节识别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根据工艺流程图，识别出对产品质量、生产效率等具有重要影响的关键工艺环节。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关键工艺环节优化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针对关键工艺环节，研究采用新技术、新工艺、新设备等方法进行优化，提高生产效率和产品质量。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关键工艺环节分析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通过对工艺流程的深入分析，找出制约生产效率和产品质量的瓶颈环节。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瓶颈环节识别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针对瓶颈环节，研究采取改进措施，如优化工艺参数、改进设备性能、提高人员操作技能等，以消除瓶颈，提高生产效率。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瓶颈环节改进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工艺流程瓶颈识别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工艺优化方案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引入新工艺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采用先进的制造工艺，如精密铸造、3D打印等，提高产品质量和生产效率。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通过对工艺参数的调整和优化，降低能耗和原材料消耗，提高产品合格率。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工艺流程再造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对原有工艺流程进行梳理和改进，消除浪费环节，提高生产效率。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工艺改进方案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购置高精度、高效率的生产设备，提高生产自动化程度，降低人工成本。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设备改造升级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对现有设备进行技术改造和升级，提高设备运行稳定性和生产效率。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建立完善的设备维护保养制度，确保设备处于良好状态，减少故障停机时间。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采用先进的仓储管理技术，如智能仓储系统、RFID技术等，提高物料管理效率和准确性。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根据产品特性和工艺流程要求，合理规划生产线布局，减少物料搬运和等待时间。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优化生产现场环境，提高员工工作舒适度和生产效率。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生产布局调整方案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https://d.book118.com/658070050141006025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2024-09-02T20:06:14.231</cp:lastPrinted>
  <dcterms:created xsi:type="dcterms:W3CDTF">2024-09-02T12:06:14Z</dcterms:created>
  <dcterms:modified xsi:type="dcterms:W3CDTF">2024-09-02T12:06:16Z</dcterms:modified>
</cp:coreProperties>
</file>