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0F937-DB8A-47EC-9401-F5EA7A40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0F59-663D-489F-8BE7-289ADBE6F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1649C-8F33-4ED1-ABF7-5E4FEF94C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14E98-F75A-41AE-BEBD-5DEA7490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732C2-ACAA-4CC4-98B8-D048612A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37BF9-7417-4506-A77C-1DFD6A23A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3DB65-B5FC-4616-8090-5CEB1042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908BE-69FF-4B5C-BD63-68859BC9F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F5DFF-34B5-4506-82B9-528C90925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7C999-3761-4B3A-A2D7-2FB12664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FBAF8-6657-4FDC-A096-3A764C403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10021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市政工程施工工艺中的社会影响评估与风险管理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市政工程施工工艺中的社会影响评估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市政工程施工工艺中的风险管理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社会影响评估与风险管理的结合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风险管理的必要性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市政工程施工过程中存在多种风险因素，需要进行有效的风险管理以降低潜在风险。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随着城市化进程的加速，市政工程建设规模不断扩大，对城市环境和社会生活产生深远影响。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社会影响评估的必要性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为了确保市政工程施工的可持续发展，需要对其可能产生的社会影响进行科学评估。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通过对市政工程施工工艺中的社会影响进行评估，识别和预测潜在的社会问题，为决策者提供科学依据。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促进城市可持续发展，提高市政工程施工的社会效益，减少负面影响，保障公众利益。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市政工程施工工艺中的社会影响评估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68" r="19468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社会影响评估是对市政工程施工可能产生的社会、经济和环境影响进行系统分析和评价的过程。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确保项目实施过程中对社会的负面影响最小化，促进项目与社区的和谐发展，提高公众对项目的接受度和满意度。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社会影响评估的定义和重要性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收集相关资料、进行初步调查、确定评估范围、制定评估计划、开展实地调查、分析影响、编制评估报告。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对比分析法、问卷调查法、专家咨询法、利益相关者分析法等。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社会影响评估的步骤和方法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交通影响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市政工程施工对社会的影响评估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施工期间可能导致的交通拥堵、道路封闭等对周边居民和区域交通的影响。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对当地商业、服务业和居民收入的影响，以及对区域经济发展的推动作用。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施工噪音、尘土、废水的排放对周边生态环境的影响。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市政工程施工工艺中的风险管理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https://d.book118.com/658071002116006042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2024-09-22T00:30:31.355</cp:lastPrinted>
  <dcterms:created xsi:type="dcterms:W3CDTF">2024-09-21T16:30:31Z</dcterms:created>
  <dcterms:modified xsi:type="dcterms:W3CDTF">2024-09-21T16:30:33Z</dcterms:modified>
</cp:coreProperties>
</file>