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6CAF1-B609-440F-9C67-9E3F75F83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0520F-6172-4142-8E40-A7B4B69AC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E6B19-8E01-4817-91E0-D178DFC29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E22C0-3466-4F1A-B392-4D246DC6C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312B33-E0D3-4D90-9487-67D1D96FB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4C7B99-D3EA-4A8C-AB69-7DF371A0E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68107C-8B2F-45C1-9616-3EA7EFF22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3BFA01-F5BD-4B6A-A6D5-451116539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1F23E-7A85-4EC9-A9B1-987EE899F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B1CF6-F88B-4193-8F54-AA199C211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B4EB9-65B8-456D-8FE8-AB5DAF93A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7114111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公司安全检查制度五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安全检查制度概述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安全检查制度的核心内容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安全检查制度的实施与执行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安全检查制度的效果评估与改进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安全检查的定义与目的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安全检查是指对公司的设施、设备、操作流程等进行全面或抽样检查，以确保其符合安全规定和标准，及时发现并消除潜在的安全隐患。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安全检查旨在提高公司的安全生产水平，预防事故发生，保障员工的人身安全和财产安全。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268" b="626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2" r="10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636" b="86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保障员工安全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通过定期的安全检查，可以及时发现并解决潜在的安全隐患，降低事故发生的概率，保障员工的生命安全。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安全检查可以确保公司的设施、设备处于良好的运行状态，提高生产效率，减少因设备故障或事故导致的生产中断。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符合法规要求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安全检查是公司遵守国家和地方安全法规的重要手段，通过安全检查可以确保公司符合相关法规要求，避免因违规行为而受到处罚。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随着工业技术的发展和安全意识的提高，安全检查制度也在不断演变和完善。从最初的简单设备检查到现在的全面安全管理，安全检查制度在预防事故方面发挥着越来越重要的作用。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目前，大多数公司都建立了完善的安全检查制度，定期进行安全检查，并采用先进的技术手段提高检查的准确性和效率。同时，政府监管部门也加强了对企业安全检查的监督和指导，推动企业提高安全生产水平。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安全检查制度的演变与现状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安全检查制度的核心内容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公司应规定定期进行安全检查的频次和周期，确保所有设备和设施得到及时检查。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在特殊情况下，如设备维修、改造或出现安全隐患时，应进行临时检查。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44" r="26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安全检查的频次与周期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https://d.book118.com/658071141112006046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2024-09-27T16:07:39.648</cp:lastPrinted>
  <dcterms:created xsi:type="dcterms:W3CDTF">2024-09-27T08:07:39Z</dcterms:created>
  <dcterms:modified xsi:type="dcterms:W3CDTF">2024-09-27T08:07:41Z</dcterms:modified>
</cp:coreProperties>
</file>