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20993-BBB4-49E4-9ABB-F93B5E1C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DEB1-333E-4043-A2A8-11F42614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327D5-C9A1-460A-BD9E-85476EF47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2F77-C2D8-4C3D-B62C-9CF1556B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03623-F60B-4990-8011-768C6D0B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FB5A3-5393-49A7-B492-A93D2CF68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C94E7-A86A-4732-9C23-C5413E0B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72654-DB31-4F45-8EB6-5A3B3DC5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1FA96-0229-4701-A598-44EE5645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393A1-8826-4E73-A4F9-939F4690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1BA09-45EF-4CCD-9C96-973F19B2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4102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某集团信息化项目管理问卷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项目基本信息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信息化项目规划与设计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信息化项目实施过程管理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信息化项目质量与成果评估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信息化项目经验教训总结与改进建议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随着企业信息化程度的不断加深，信息化项目在企业运营和发展中扮演着越来越重要的角色。为了更好地了解企业信息化项目的现状和问题，提高项目管理水平和效率，我们特制定了本问卷。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本次调研旨在收集关于企业信息化项目管理方面的信息和数据，分析项目管理的现状和问题，为企业改进项目管理流程、提高项目成功率提供参考和建议。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本问卷适用于参与或了解企业信息化项目管理的相关人员，包括项目经理、项目组成员、业务负责人等。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请根据您的实际情况和了解，选择或填写相应的选项和内容。对于某些问题，您可以选择多个答案或在空白处填写自己的意见和建议。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问卷填写说明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保密承诺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我们承诺对您所提供的所有信息和数据进行严格保密，不会泄露给任何第三方或用于其他用途。所有信息和数据仅用于本次调研分析和报告编制。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匿名性承诺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您可以选择匿名填写本问卷，我们将不会收集和记录您的个人信息和身份。同时，我们也保证在分析和报告编制过程中，不会对任何个人或组织进行识别和披露。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保密和匿名性承诺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项目基本信息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某集团信息化项目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信息化项目/信息系统建设项目/企业信息化改造项目等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项目名称和类型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项目开始时间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预计结束时间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项目开始时间和预计结束时间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项目负责人姓名：XXX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联系方式：手机：XXX-XXXX-XXXX 邮箱：[example@example.com](mailto:example@example.com)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以上内容仅供参考，具体项目信息可能因实际情况而有所不同。在填写问卷时，请根据实际情况提供准确、详细的信息。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项目负责人及联系方式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信息化项目规划与设计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明确项目建设的总体目标，如提升业务效率、优化管理流程、增强数据安全性等。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详细阐述项目需要满足的具体业务需求，如实现跨部门信息共享、自动化报表生成、在线审批流程等。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项目目标和业务需求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列举项目所采用的信息化解决方案，如ERP系统、CRM系统、OA系统等。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分析选择该解决方案的原因，如满足业务需求、技术成熟稳定、成本效益高等。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信息化解决方案选择及原因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系统架构设计和关键技术选型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描述项目的整体架构设计，包括网络拓扑结构、软硬件配置、系统安全性等方面的设计。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介绍项目所采用的关键技术及其选型依据，如数据库技术、云计算技术、人工智能技术等。同时说明这些技术如何支持项目实现业务需求和目标。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https://d.book118.com/658074102126006026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2024-09-04T08:15:59.899</cp:lastPrinted>
  <dcterms:created xsi:type="dcterms:W3CDTF">2024-09-04T00:15:59Z</dcterms:created>
  <dcterms:modified xsi:type="dcterms:W3CDTF">2024-09-04T00:16:02Z</dcterms:modified>
</cp:coreProperties>
</file>