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FE923-068A-439A-968D-70989509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0290-65B6-47E2-A0B9-1A3F1480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EA970-6C80-4E5C-BBD3-4E4F37E11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40476-450A-43D8-93A4-BF399F78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C788A-EC51-479A-9024-513B928E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E9664-4C46-4E67-981D-4B6EA12D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2CEF8-AE69-4F12-A199-50C7907A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502E7-5AB4-461C-9797-B321100F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E74E1-AA71-4ED0-A716-7648FA2E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E329B-41CB-4725-9C4B-4341B2A3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3E3D2-8ACC-4493-8C48-8C16C367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500407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三伏天科普介绍模板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三伏天的健康影响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三伏天的养生方法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三伏天的民俗文化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三伏天的科学解释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三伏天的定义与特点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188" b="241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什么是三伏天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三伏天是夏季最炎热的时段，通常出现在阳历7月和8月之间，持续约30天。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三伏天的概念源于中国古代的历法，是用来表示夏季最炎热的时段的。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三伏天通常由初伏、中伏和末伏三个阶段组成，每个阶段约10天。具体的日期和时长会根据农历和年份有所不同。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三伏天是一年中最热的时段，气温常常超过35摄氏度，有时甚至达到40摄氏度以上。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3" r="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雷阵雨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" r="17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三伏天通常伴随着高湿度，使人感到闷热难耐。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三伏天容易出现雷阵雨，雨量通常不大，但可以暂时缓解高温和湿度。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三伏天的气候特点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在古代农业社会，三伏天是农作物的生长旺季，也是农民们最忙碌的时期。人们需要抓紧时间抢收抢种，同时也要注意防暑降温。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古代农业社会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为了应对三伏天的高温，中国民间有许多传统习俗，如吃西瓜、绿豆汤、凉粉等消暑食品，还有扇风、摇扇等降温方式。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传统习俗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三伏天也是养生的好时机。人们可以通过调整饮食、作息和锻炼来预防中暑和保持健康。例如，适当增加清淡、易消化的食物，避免过度劳累和熬夜等。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养生观念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三伏天的历史渊源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三伏天的健康影响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三伏天的高温环境对人体的体温调节带来压力，容易导致中暑和热射病。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761" r="576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高温导致大量出汗，如果不及时补充水分，可能导致脱水。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水分平衡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高温可能导致血压波动，对心血管疾病患者构成风险。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三伏天对人体的影响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高温可能导致消化液分泌减少，影响食欲和消化功能。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64" r="108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高温可能导致皮肤炎症、晒伤和其他皮肤问题。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346" r="43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高温可能导致情绪波动、烦躁和焦虑。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三伏天常见健康问题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29" r="194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定时补充水分，避免脱水。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选择清淡、易消化的食物，避免油腻和刺激性食物。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避免长时间暴露在阳光下，使用防晒霜和遮阳帽等防护用品。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选择清晨或傍晚时段进行适量运动，避免剧烈运动和正午时分的外出。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如何应对三伏天的健康挑战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三伏天的养生方法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https://d.book118.com/658075004071006026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2024-09-03T21:21:23.323</cp:lastPrinted>
  <dcterms:created xsi:type="dcterms:W3CDTF">2024-09-03T13:21:23Z</dcterms:created>
  <dcterms:modified xsi:type="dcterms:W3CDTF">2024-09-03T13:21:25Z</dcterms:modified>
</cp:coreProperties>
</file>