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B445-5AEA-4CF6-B9E6-3D9E49DE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01E6-9CD5-4832-B69D-EDDB97BE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6B237-85F0-43A6-AC10-3374D41F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4534C-7BD3-4006-A7BA-395F485A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35C21-174F-41AD-9705-3ACEB7A3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27D57-FB30-440B-8E8F-5ED1A023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7144C-EB8F-4FD4-B1ED-E857EA75B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C31A7-152C-4A47-BE62-28685E167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EC3DC-F2CF-4E1F-AB82-FD7D2A6C1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9BE1B-8835-43B0-8A93-2E4C22A2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A57BD-FAFE-41AD-90A8-E96C2211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18" r:id="rId2"/>
    <p:sldLayoutId id="2147489119" r:id="rId3"/>
    <p:sldLayoutId id="2147489120" r:id="rId4"/>
    <p:sldLayoutId id="2147489121" r:id="rId5"/>
    <p:sldLayoutId id="2147489122" r:id="rId6"/>
    <p:sldLayoutId id="2147489123" r:id="rId7"/>
    <p:sldLayoutId id="2147489124" r:id="rId8"/>
    <p:sldLayoutId id="2147489125" r:id="rId9"/>
    <p:sldLayoutId id="2147489126" r:id="rId10"/>
    <p:sldLayoutId id="21474891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5005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动物的社会觅食行为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动物觅食行为的种类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动物社会觅食行为的特征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动物社会觅食行为的演化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动物社会觅食行为的影响因素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动物社会觅食行为的生态意义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动物觅食行为的种类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单独觅食</a:t>
            </a:r>
            <a:endParaRPr lang="zh-CN" altLang="en-US"/>
          </a:p>
        </p:txBody>
      </p:sp>
      <p:sp>
        <p:nvSpPr>
          <p:cNvPr id="1048936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2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定义：动物单独寻找食物的行为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4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6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2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特点：动物独自行动，觅食成功率高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2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例子：狐狸、狼等肉食动物单独捕猎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2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原因：避免食物竞争，提高生存机会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群体觅食</a:t>
            </a:r>
            <a:endParaRPr lang="zh-CN" altLang="en-US"/>
          </a:p>
        </p:txBody>
      </p:sp>
      <p:sp>
        <p:nvSpPr>
          <p:cNvPr id="1049016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2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群体觅食的定义：动物通过集体行动来寻找和获取食物的行为。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4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6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2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群体觅食的优点：提高觅食效率，降低被捕食风险，共享资源。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6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2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群体觅食的种类：狼群、狮群、鸟群等。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6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2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群体觅食的实例：大雁南飞时呈人字形排列，提高飞行效率并降低能量消耗；草原上的角马群在迁徙过程中共同抵御天敌。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4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协作觅食</a:t>
            </a:r>
            <a:endParaRPr lang="zh-CN" altLang="en-US"/>
          </a:p>
        </p:txBody>
      </p:sp>
      <p:sp>
        <p:nvSpPr>
          <p:cNvPr id="104909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分工合作：不同动物承担不同任务，协作完成觅食过程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群体觅食：动物们一起寻找食物，提高觅食效率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合作捕食：动物们合作捕猎，共同分享食物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互助互惠：动物之间互相帮助，通过协作获得更多食物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动物社会觅食行为的特征</a:t>
            </a:r>
            <a:endParaRPr lang="zh-CN" altLang="en-US"/>
          </a:p>
        </p:txBody>
      </p:sp>
      <p:sp>
        <p:nvSpPr>
          <p:cNvPr id="104916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群体结构</a:t>
            </a:r>
            <a:endParaRPr lang="zh-CN" altLang="en-US"/>
          </a:p>
        </p:txBody>
      </p:sp>
      <p:sp>
        <p:nvSpPr>
          <p:cNvPr id="104921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同种动物之间形成群体，共同觅食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群体内有分工合作，提高觅食效率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群体内有等级制度，主导者在食物分配上有优先权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群体内有互助互爱行为，共同照顾幼崽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合作方式</a:t>
            </a:r>
            <a:endParaRPr lang="zh-CN" altLang="en-US"/>
          </a:p>
        </p:txBody>
      </p:sp>
      <p:sp>
        <p:nvSpPr>
          <p:cNvPr id="104927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动物之间相互协作，共同寻找食物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动物通过分工合作，提高觅食效率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动物通过交流沟通，协调觅食行为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动物通过集体行动，增加觅食成功的机会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信息交流</a:t>
            </a:r>
            <a:endParaRPr lang="zh-CN" altLang="en-US"/>
          </a:p>
        </p:txBody>
      </p:sp>
      <p:sp>
        <p:nvSpPr>
          <p:cNvPr id="104935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动物通过声音、气味、姿态等方式传递觅食信息。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社会性动物通过合作与分工，实现高效觅食。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动物通过学习与模仿，获取觅食技能和经验。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9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动物通过竞争与合作，争夺食物资源。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觅食策略</a:t>
            </a:r>
            <a:endParaRPr lang="zh-CN" altLang="en-US"/>
          </a:p>
        </p:txBody>
      </p:sp>
      <p:sp>
        <p:nvSpPr>
          <p:cNvPr id="10494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合作觅食：动物通过合作来提高觅食效率，例如狼群围捕猎物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竞争觅食：动物通过竞争来获取食物资源，例如狮子争夺领地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适应环境：动物通过适应环境来获取食物，例如企鹅在极地环境中寻找食物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智慧觅食：动物通过智慧来获取食物，例如猴子使用工具抓取食物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动物社会觅食行为的演化</a:t>
            </a:r>
            <a:endParaRPr lang="zh-CN" altLang="en-US"/>
          </a:p>
        </p:txBody>
      </p:sp>
      <p:sp>
        <p:nvSpPr>
          <p:cNvPr id="104950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https://d.book118.com/658075005024006035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动物的社会觅食行为</vt:lpstr>
      <vt:lpstr>目录</vt:lpstr>
      <vt:lpstr>动物觅食行为的种类</vt:lpstr>
      <vt:lpstr>单独觅食</vt:lpstr>
      <vt:lpstr>群体觅食</vt:lpstr>
      <vt:lpstr>协作觅食</vt:lpstr>
      <vt:lpstr>动物社会觅食行为的特征</vt:lpstr>
      <vt:lpstr>群体结构</vt:lpstr>
      <vt:lpstr>合作方式</vt:lpstr>
      <vt:lpstr>信息交流</vt:lpstr>
      <vt:lpstr>觅食策略</vt:lpstr>
      <vt:lpstr>动物社会觅食行为的演化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2024-09-13T20:37:27.003</cp:lastPrinted>
  <dcterms:created xsi:type="dcterms:W3CDTF">2024-09-13T12:37:27Z</dcterms:created>
  <dcterms:modified xsi:type="dcterms:W3CDTF">2024-09-13T12:37:29Z</dcterms:modified>
</cp:coreProperties>
</file>