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918E6-A441-4A89-A441-A6DFE897A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17285-8B76-4572-AC0F-8D450224E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56CB6-90C3-4EE3-8AD5-AF1D75080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A266BD-D5D4-47BE-886D-690CBA868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DC8A40-A71D-4ADB-8AC3-D2F46AE5E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BC433F-2F93-4F74-B5E4-D952A91ED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52B04C-CECA-4079-8037-34C4E4C06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600297-FEA1-43B1-85F8-39E7C6C64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B5FFBB-FEE9-4D2C-BB72-21499C30F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DD367-A9CE-45AB-A641-82FD20B4B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C5B65-D31B-4A48-A631-4B772976F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7511407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如何加强机关效能建设转变工作作风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机关效能建设的重要性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工作作风转变的关键因素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加强机关效能建设的措施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转变工作作风的具体方法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机关效能建设与工作作风转变的结合点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机关效能建设的重要性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优化工作流程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简化工作流程，减少不必要的环节，提高工作效率。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强化团队协作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加强部门之间的沟通与协作，形成高效的工作团队。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制定合理的工作计划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明确工作目标和任务，合理安排工作时间，提高工作效率。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根据工作需要，合理配置人员，发挥每个人的优势。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合理分配人力资源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7125" r="17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优化物质资源配置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t="3083" b="3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强化信息资源共享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5708" r="5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合理采购、保管和使用办公设备等物质资源，避免浪费。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加强内部信息交流，实现信息资源共享，提高资源利用效率。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树立服务理念，增强服务意识，提高服务水平。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强化服务意识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加强业务培训和学习，提高服务技能和水平。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提升服务技能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建立服务反馈机制，及时了解和解决服务中存在的问题和不足。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建立服务反馈机制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工作作风转变的关键因素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22167" r="22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建立服务反馈机制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及时收集和处理群众的意见和建议，不断改进服务质量。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树立以人民为中心的思想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机关工作人员应始终把人民放在心中最高位置，全心全意为人民服务。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提高服务质量和效率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通过改进工作流程、加强培训等方式，提高服务质量和效率，满足人民群众的需求。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强化服务意识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加强学习培训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通过学习培训，提高机关工作人员的创新能力和专业素养。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营造创新氛围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鼓励机关内部形成敢于尝试、勇于创新的氛围，为创新提供良好的环境。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鼓励创新意识和创新精神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机关工作人员应具备创新意识，敢于尝试新的工作方法和思路。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3">
            <a:alphaModFix/>
          </a:blip>
          <a:srcRect l="9225" r="9225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提倡创新思维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机关工作人员应树立团队意识，注重整体利益和协作。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639" b="4639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强化团队意识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建立良好的沟通机制，促进团队成员之间的协作和配合。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加强沟通与协作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通过团队建设活动、培训等方式，培养机关工作人员的团队精神。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培养团队精神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注重团队合作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加强机关效能建设的措施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建立科学合理的考核制度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通过制定明确的考核标准和程序，确保机关工作人员的工作表现得到客观、公正的评价。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强化内部监督机制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建立健全内部监督制度，对机关工作人员的行为进行规范和约束，防止权力滥用和腐败现象的发生。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优化决策机制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完善决策程序，提高决策的科学性和民主性，避免决策失误和利益冲突。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完善制度建设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4000" r="4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加强教育培训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定期开展业务培训、法律法规培训和职业道德教育，提高机关工作人员的专业素质和道德水平。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引进优秀人才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通过公开招聘、选拔等方式，吸引优秀人才加入机关队伍，提升整体工作水平。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通过设立奖励制度、晋升制度等方式，激发机关工作人员的工作积极性和创造力。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提升人员素质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https://d.book118.com/658075114075006042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2024-09-21T19:03:49.286</cp:lastPrinted>
  <dcterms:created xsi:type="dcterms:W3CDTF">2024-09-21T11:03:49Z</dcterms:created>
  <dcterms:modified xsi:type="dcterms:W3CDTF">2024-09-21T11:03:51Z</dcterms:modified>
</cp:coreProperties>
</file>