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66971-E6C1-43C7-B67D-6A059913F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3D093-D32E-4788-84ED-6FB1EB29A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85750-93E9-40FE-9BA3-57A7EA4C0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7439D-EE5D-47F1-8790-2EC98F133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223985-B2C2-414A-A344-119A19532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B58E17-AD47-4614-8930-3FCD80070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558883-D8C7-48C9-8742-E9C5F266B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3C9BE-3175-4941-9592-694E61FEA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A8D39-22A6-4D6A-84C1-B140B2433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47C63-B521-42D2-BB7C-06D2CB71A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4C595-2488-46C5-AF8E-7E10920E2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76010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三磷酸腺苷（ATP方案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三磷酸腺苷（ATP）简介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三磷酸腺苷（ATP）在细胞中的作用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三磷酸腺苷（ATP）方案的应用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三磷酸腺苷（ATP）的合成与分解途径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三磷酸腺苷（ATP）的未来发展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三磷酸腺苷（ATP）简介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三磷酸腺苷（ATP）是一种含有高能磷酸键的核苷酸，是生物体内最直接的能量来源。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具有极高的能量密度，可在细胞内储存和转移能量；同时具有酸碱两性，可在不同pH值环境下保持稳定。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供能物质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ATP是生物体内主要的供能物质，为细胞活动提供直接能量。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物质合成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ATP参与多种物质的合成过程，如蛋白质、核酸、糖原等。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信号转导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ATP可作为信号分子，参与细胞间的信息传递和细胞内的信号转导。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生物学功能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合成与分解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在细胞内，ATP主要通过氧化磷酸化、底物水平磷酸化和光合磷酸化等途径合成。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ATP在细胞内分解为ADP和磷酸基团，释放所储存的化学能，供其他生物分子合成或细胞活动所需。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三磷酸腺苷（ATP）在细胞中的作用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https://d.book118.com/658076010015006027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2024-09-04T17:35:06.554</cp:lastPrinted>
  <dcterms:created xsi:type="dcterms:W3CDTF">2024-09-04T09:35:06Z</dcterms:created>
  <dcterms:modified xsi:type="dcterms:W3CDTF">2024-09-04T09:35:08Z</dcterms:modified>
</cp:coreProperties>
</file>