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6D80D-943C-4862-8937-817E43D3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D8305-7B21-49E9-9CD6-59851971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810BC-5E12-47BF-BDB9-1A782B97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F9C9C-A9EE-4352-9D77-1BB01CD3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D5B73-9260-4429-89C0-71A6633E6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01F0C-134D-4EF1-9490-55B23D60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CCC28-F9FC-4EE4-9DBA-BFE3EF1F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6F698-499E-4519-A745-FB76CC9F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26114-08DC-40BC-9451-BAEEE8ED4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4F7AC-D681-4E18-B8C0-AB4E81C50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B79D2-1A11-494E-8FC4-141CC4DF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6031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《初中定语从句》ppt课件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定语从句的引导词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定语从句的句法功能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定语从句与同位语从句的区别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定语从句的练习与解析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定语从句是用于修饰名词或代词的从句，通常放在被修饰名词或代词之后。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定语从句是一个完整的句子，用来描述名词或代词的属性、特征或身份。它通过关系代词或关系副词与被修饰的名词或代词产生联系。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定语从句的定义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定语从句在句子中起到补充说明的作用，使句子更加完整和丰富。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定语从句可以用来对名词或代词进行更详细的描述，帮助读者或听者更好地理解名词或代词的含义。它通常用于描述时间、地点、方式等具体信息。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定语从句的作用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定语从句由关系代词或关系副词引导，修饰名词或代词。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通常由关系代词（如that、which、who等）或关系副词（如when、where、why等）引导。这些词语在从句中起到连接主句和从句的作用，使句子结构更加清晰。被修饰的名词或代词被称为先行词，通常出现在关系代词或关系副词之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定语从句的构成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定语从句的引导词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that的用法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引导定语从句，修饰表示人或物的先行词。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在从句中充当主语、宾语或表语。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常用于限制性定语从句中。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不可用于非限制性定语从句。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引导定语从句，修饰表示事或物的先行词。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在从句中充当主语、宾语或表语。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常用于限制性定语从句中。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可用于非限制性定语从句。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which的用法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引导定语从句，修饰表示人的先行词。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常用于限制性定语从句中。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在从句中充当主语或宾语。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可用于非限制性定语从句。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who的用法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whose的用法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引导定语从句，修饰表示人或物的先行词。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在从句中充当定语。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常用于限制性定语从句中。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可用于非限制性定语从句。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when的用法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引导定语从句，修饰表示时间的先行词。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常用于限制性定语从句中。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在从句中充当时间状语。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可用于非限制性定语从句。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在从句中充当地点状语。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引导定语从句，修饰表示地点的先行词。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常用于限制性定语从句中。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可用于非限制性定语从句。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where的用法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https://d.book118.com/658076031027006031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2024-09-08T00:16:58.695</cp:lastPrinted>
  <dcterms:created xsi:type="dcterms:W3CDTF">2024-09-07T16:16:58Z</dcterms:created>
  <dcterms:modified xsi:type="dcterms:W3CDTF">2024-09-07T16:17:00Z</dcterms:modified>
</cp:coreProperties>
</file>