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CB01BD-6B5C-4926-AC85-6703B3BA10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6B25EE-BB0A-4E76-A19E-BB066F0616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F1D5DE-216D-421F-966D-1BB1E1C5A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806230-DCBD-4912-88CD-455CA178F7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055FA45F-C19E-44A3-AD3E-9DAAD9AB80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CB579E7-0C39-45BA-A8D6-EBBB211601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943F2DD-4A2B-4429-80DB-91E1D9D99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88406D-06E1-430E-BEAD-9A2851B4AF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F4E1FB-0F46-4A49-BBFF-B1980CD32F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8E3F6A-45C0-4910-ABE6-38E3B432F8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D28DF0-D0A6-4E29-8507-B896FC8D9C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8076107042006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22709" y="922364"/>
            <a:ext cx="6634886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优秀护理ppt课件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护理基本技能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特殊病人护理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护理安全与防护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护理教育与培训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护理是一门关注人类健康、疾病和死亡的学科，它涉及到预防、保健、治疗和康复等多个方面。护理工作旨在提供全面的、以患者为中心的照顾，以促进患者的身心健康。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护理的定义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的发展和人们对健康需求的增加，护理在维护和促进人类健康方面发挥着越来越重要的作用。护理人员是医疗团队中不可或缺的一部分，他们负责提供专业的护理知识和技能，帮助患者恢复健康、控制病情，并提高患者的生活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护理的重要性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护理的定义与重要性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护理的历史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护理的历史可以追溯到古代，当时人们已经开始关注疾病和健康问题。随着医学的发展，护理逐渐发展成为一个独立的学科，并逐渐形成了现代的护理体系。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护理的发展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随着医学技术的不断进步和社会对健康需求的不断变化，护理也在不断发展。现代护理已经从传统的疾病治疗向预防、保健和康复等领域拓展，同时也在不断引入新的技术和理念，以更好地满足患者的需求。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1912" r="21912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护理的历史与发展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护理人员应遵循职业道德，尊重患者的权利、尊严和隐私，以患者为中心，提供专业、周到的护理服务。同时，他们还应该关注自身职业素养的提高，不断学习和掌握新的知识和技能，以提供更好的服务。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护理的职业道德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为了确保护理工作的质量和安全，国家制定了一系列的法律法规和行业标准，对护理人员的行为进行规范和指导。同时，医疗机构和相关组织也制定了自己的规章制度和操作流程，以确保护理工作的顺利进行。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护理的规范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护理的职业道德与规范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护理基本技能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10914" r="1091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955" r="295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基础护理技能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基础护理技能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包括清洁、饮食、排泄、移动、舒适等基础护理操作，是护理工作中最基本的内容。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基础护理技能的重要性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基础护理技能是护理工作的基石，对于保障患者的身体健康和舒适度至关重要。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基础护理技能的培训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基础护理技能的培训是必要的，可以通过理论学习和实践操作来提高护理人员的技能水平。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急救护理技能的重要性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急救护理技能是紧急情况下的救命技能，对于挽救患者生命和维护患者健康至关重要。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急救护理技能的培训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急救护理技能的培训是必要的，可以通过专业机构培训和实践操作来提高护理人员的技能水平。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急救护理技能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包括心肺复苏、止血、包扎、搬运等急救操作，是紧急情况下保障患者生命安全的关键。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急救护理技能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6750" r="16750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包括康复评估、康复训练、康复指导等操作，是帮助患者恢复身体功能和适应社会生活的关键。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康复护理技能可以帮助患者尽快恢复健康，减少并发症和后遗症的风险，提高患者的生活质量。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康复护理技能的重要性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康复护理技能的培训是必要的，可以通过专业机构培训和实践操作来提高护理人员的技能水平。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康复护理技能的培训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康复护理技能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t="2271" b="2271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心理护理技能的培训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心理护理技能的培训是必要的，可以通过专业机构培训和实践操作来提高护理人员的技能水平。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心理护理技能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包括沟通、倾听、安慰、疏导等心理护理操作，是帮助患者缓解心理压力和促进心理健康的关键。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心理护理技能的重要性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心理护理技能可以帮助患者缓解焦虑、抑郁等心理问题，增强患者的信心和勇气，提高患者的治疗效果和生活质量。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心理护理技能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59741" y="1197945"/>
            <a:ext cx="8683143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9741" y="3134894"/>
            <a:ext cx="5561990" cy="15800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常见疾病护理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了解心血管疾病的预防、治疗和康复，掌握心肺复苏等急救技能。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心血管疾病护理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呼吸系统疾病护理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消化系统疾病护理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内分泌及代谢性疾病护理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掌握呼吸系统疾病的预防、治疗和护理，了解机械通气等特殊护理技术。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了解消化系统疾病的预防、治疗和护理，掌握胃肠减压等护理操作。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了解糖尿病、甲状腺功能亢进等内分泌及代谢性疾病的护理，掌握血糖监测等技能。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内科疾病护理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973" r="18973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8736" r="8736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8803" r="18803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9173" r="19173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外科疾病护理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了解手术室环境、手术器械及无菌技术，掌握手术室安全管理和感染控制。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掌握创伤患者的急救、护理和康复，了解创伤患者的心理支持。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了解烧伤患者的治疗和护理，掌握烧伤患者的创面处理和康复指导。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了解肿瘤患者的治疗和护理，掌握肿瘤患者的疼痛管理、心理支持和康复指导。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手术室护理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创伤护理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烧伤护理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肿瘤护理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https://d.book118.com/658076107042006035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2024-09-14T01:22:56.207</cp:lastPrinted>
  <dcterms:created xsi:type="dcterms:W3CDTF">2024-09-13T17:22:56Z</dcterms:created>
  <dcterms:modified xsi:type="dcterms:W3CDTF">2024-09-13T17:22:58Z</dcterms:modified>
</cp:coreProperties>
</file>