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1A6DF-B7EC-40A3-B3D9-06D61445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7329D-B672-4BEE-849B-2FA7E050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3EFD-E565-443F-8111-A63FDD3E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ACBB6-A756-4D6A-8B85-327404BC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DF232-FE7B-4B0C-A1A2-D46F4449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1924F-EB0B-4A30-A33C-58CED752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EDFD5-1915-4DC8-97E7-62EE7E3F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4B859-0238-4F22-A0F9-BC9B5588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91446-1213-4407-B649-CE5D6E0B7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7FB58-C65D-4312-8FD8-CE2D27E4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1626-D946-4271-8F7F-C82A96489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6117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华东师范大学茆诗松《概率论与数理统计教程》统计量及其分布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回归分析原理及应用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统计量定义与性质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统计量是样本空间上的实值函数，它是关于样本数据的函数，且不依赖于任何未知参数。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统计量应具有代表性、无偏性和一致性等性质，以确保基于样本数据得出的推断是可靠和准确的。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用于描述样本数据的基本特征，如均值、中位数、众数、方差、标准差等。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用于根据样本数据对总体参数进行推断，如估计量、检验统计量等。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常用统计量类型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描述性统计量计算方法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根据定义直接计算，如均值是所有数据之和除以数据个数，方差是每个数据与均值之差的平方的平均值等。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推断性统计量计算方法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通常涉及复杂的数学公式和算法，如最大似然估计、最小二乘法、贝叶斯估计等。这些方法需要基于一定的假设和模型，通过优化或迭代等方式求解参数估计值。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统计量计算方法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抽样分布是指从总体中随机抽取一定数量的样本，由这些样本的统计量所形成的分布。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通过抽样分布可以了解样本统计量的概率性质，进而对总体参数进行推断。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当总体分布为正态分布时，样本均值服从正态分布；当总体分布为非正态分布时，若样本量足够大，样本均值近似服从正态分布。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样本方差服从自由度为n-1的卡方分布，其中n为样本量。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样本均值与样本方差分布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样本比例与样本标准差分布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当总体比例已知时，样本比例服从二项分布；当总体比例未知时，若样本量足够大且np和n(1-p)均大于5，样本比例近似服从正态分布。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样本比例分布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样本标准差是总体标准差的无偏估计量，其分布与样本量n和总体分布有关。当总体为正态分布时，样本标准差服从自由度为n-1的t分布。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样本标准差分布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矩估计法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利用样本矩来估计总体矩，从而获得参数的估计值。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根据样本信息选择使得似然函数达到最大的参数值作为估计值。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通过最小化误差的平方和来寻找数据的最佳函数匹配，从而得到参数的估计值。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利用样本数据构造一个包含总体参数的区间，并给出该区间包含总体参数的可信程度。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通过构造一个与待估参数有关的枢轴量，并根据其分布性质给出参数的置信区间。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枢轴量法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要求估计量的数学期望等于被估计参数的真实值。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无偏性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在满足无偏性的条件下，要求估计量的方差尽可能小。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随着样本量的增加，估计量的值能够逐渐接近被估计参数的真实值。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要求估计量能够充分利用样本信息，不损失任何有关被估计参数的信息。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评价标准及选择策略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https://d.book118.com/658076117070006032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2024-09-10T01:38:42.152</cp:lastPrinted>
  <dcterms:created xsi:type="dcterms:W3CDTF">2024-09-09T17:38:42Z</dcterms:created>
  <dcterms:modified xsi:type="dcterms:W3CDTF">2024-09-09T17:38:44Z</dcterms:modified>
</cp:coreProperties>
</file>