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A2F322-7648-451A-AAD6-44B30BCE13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00D412-5E42-48A3-A8E6-97E2B0B44D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03A316-0E2C-4856-B945-BC9B5ADDC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465224-46D9-4A2C-B75A-EAC5D5E6A7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B5F4E7-5A11-434D-8E9C-A94FAD4FF9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BC38AC-03B0-4D69-A7E9-6CD6D01271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D6107A-4A90-4E68-952A-5C38F5F25E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A8C934-61CF-4BF4-91A3-9B3616997E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FA90F5-D431-4931-9EEE-7F7FB32545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08C7C2-26B8-42FC-8CFB-BAA16C162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AF0874-0215-428A-A076-D0A3062F23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7704003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《工学学习情景》ppt课件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工学学习情景概述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工学学习情景的构建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工学学习情景的应用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工学学习情景的挑战与对策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工学学习情景的未来展望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工学学习情景概述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工学学习的定义与特点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工学学习是一种将学习和工作相结合的学习方式，具有实践性、职业性和应用性的特点。</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工学学习是一种以实际工作为背景，通过实践操作、项目完成等形式进行学习的方式。它强调将理论知识与实践操作相结合，注重培养学生的实际操作能力和职业素养。工学学习的特点包括实践性、职业性和应用性，它能够帮助学生更好地理解理论知识，掌握实际操作技能，提高解决实际问题的能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工学学习对于提高学生的职业素养、实践能力和就业竞争力具有重要意义。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工学学习能够帮助学生更好地了解职业环境、提高职业技能和实践能力，培养出更符合社会需求的人才。同时，工学学习能够增强学生的综合素质和就业竞争力，为学生未来的职业发展打下坚实的基础。</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工学学习的重要性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工学学习的发展历程经历了从传统学徒制到现代工学结合模式的演变。</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学学习的历史可以追溯到传统的学徒制，当时学徒通过跟随师傅学习手艺和技能，逐渐掌握相关知识和技能。随着社会的发展和教育的改革，工学学习逐渐演变为现代的工学结合模式，注重学校与企业合作，共同培养符合市场需求的高素质人才。未来，随着科技的不断进步和社会需求的不断变化，工学学习将继续发展演变，以更好地适应时代的需求。</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工学学习的历史与发展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工学学习情景的构建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硬件设施配置</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根据专业需求，配置相应的实验设备、工具和器材，确保学生能够进行实践操作。</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安全保障措施</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在学习环境中，应注重学生的安全，采取相应的安全措施，确保学生在实践操作中的安全。</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真实环境与虚拟环境结合</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工学学习情景需要为学生提供真实的工作环境，同时利用虚拟现实技术模拟真实的工作场景，让学生在实践中学习。</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学习环境的构建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教材与网络资源结合</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除了教材，应充分利用网络资源，提供多元化的学习资料，满足学生的学习需求。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企业资源引入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与企业合作，引入实际的工作案例、项目和经验，丰富学习内容，提高学习的实用性。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个性化资源定制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根据学生的学习需求和特点，为学生定制个性化的学习资源，提高学习效果。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学习资源的整合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除了传统的课堂教学，应利用在线教育平台，实现线上线下相结合的学习方式。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线上线下结合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项目式学习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3625" r="23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合作学习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引导学生通过完成实际项目来学习知识和技能，培养其解决实际问题的能力。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鼓励学生分组合作，共同完成任务，培养其团队协作和沟通能力。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学习方式的创新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750" r="87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除了传统的期末考试，应注重学生在学习过程中的表现和进步，给予及时的反馈和指导。</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过程评价与结果评价结合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采用多种评价方式，如作品评定、口头表达、自我评价等，全面评价学生的学习成果。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多元评价方式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与企业合作，引入企业评价标准，对学生的实践成果进行评价，提高评价的实用性和针对性。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企业参与评价</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学习评价的改革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工学学习情景的应用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https://d.book118.com/658077040031006026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2024-09-03T07:29:07.035</cp:lastPrinted>
  <dcterms:created xsi:type="dcterms:W3CDTF">2024-09-02T23:29:07Z</dcterms:created>
  <dcterms:modified xsi:type="dcterms:W3CDTF">2024-09-02T23:29:08Z</dcterms:modified>
</cp:coreProperties>
</file>