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DD899-5142-4D26-8C83-159BF42CD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58E6F-99B4-4D83-9091-F9162B21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54810-CC9A-4A02-B7C6-2ECA888E4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50FD0-F3C9-4D08-ADBA-FDC0BBD1F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F7099-F399-49CC-8D03-FBCEC943A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9A32A1-FACD-4D22-AA8B-2246E84D1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9C012C-1AE8-45AF-BE3A-934A25628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8C45F-856F-4196-9E80-D2083D9D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73B8C-DD6D-4632-AED7-5A7992706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49983-E59A-4784-A6DA-C7AB891C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366DD-B298-43F9-8849-AEBA144F1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77125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护理实践中的传染病控制与预防策略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传染病基本概念及流行病学原理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护理实践中传染病识别与评估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院内感染控制措施及操作规范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患者隔离治疗与心理支持策略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医护人员自身防护意识提升途径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总结：构建全面有效传染病防控体系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传染病基本概念及流行病学原理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根据病原体、传播途径和宿主的不同，传染病可分为病毒性传染病、细菌性传染病、真菌性传染病、寄生虫病等。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流行病学原理及传播途径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研究人群中疾病与健康状况的分布及其影响因素，并研究防制疾病及促进健康的策略和措施的科学。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传染病的传播途径主要有空气传播、飞沫传播、接触传播、血液传播、母婴传播等。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病毒性传染病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细菌性传染病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真菌性传染病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常见传染性疾病举例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流行性感冒、艾滋病、病毒性肝炎等。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皮肤癣菌病、念珠菌病等。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肺结核、细菌性痢疾、伤寒等。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血吸虫病、疟疾、蛔虫病等。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护理实践中传染病识别与评估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护理人员应密切观察患者的症状表现，包括发热、咳嗽、呼吸困难、皮疹等与传染病相关的典型症状。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详细记录病情变化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对患者症状的变化进行详细记录，包括症状出现的时间、持续时间、严重程度等，以便及时识别和评估传染病的可能性。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患者症状观察与记录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333" r="19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通过检测患者体内特异性抗体或抗原，判断患者感染状况及免疫应答情况。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常规实验室检查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根据患者病情需要，合理安排血常规、尿常规、生化等常规实验室检查，以了解患者基本生理状况。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病原学检查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针对疑似传染病的患者，及时进行病原学检查，如细菌培养、病毒检测等，以明确病原体类型。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对患者年龄、基础疾病、免疫力等状况进行评估，确定患者感染传染病的风险等级。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评估患者风险因素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根据传染病流行趋势及患者风险因素，建立预警机制，及时发现潜在传染源并采取相应措施。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提高医护人员对传染病的认识和应对能力，确保在护理实践中能够及时发现并处理传染病相关情况。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风险因素评估及预警机制建立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院内感染控制措施及操作规范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手部清洁与消毒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医护人员需遵循正确的洗手步骤，使用流动水和肥皂彻底清洗双手，或使用含有至少60%酒精的手消毒剂进行手部消毒。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手卫生时机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在接触患者前后、进行无菌操作前、接触患者体液或污染物品后等关键时刻，必须执行手卫生。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医疗机构应提供充足、便捷的手卫生设施，如洗手池、干手设施、手消毒剂等，并定期维护更新。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严格执行手卫生制度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根据可能接触到的病原体类型和传播途径，医护人员应佩戴适当的个人防护用品，如口罩、手套、隔离衣、护目镜等。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医护人员需接受个人防护用品佩戴与脱卸的培训，确保在使用过程中不污染自己或他人，同时避免浪费资源。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正确佩戴与脱卸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医疗机构应定期评估个人防护用品的适用性，并根据需要及时更新和补充。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用品选择与更新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合理配置和使用防护用品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https://d.book118.com/658077125023006044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2024-09-24T01:40:16.224</cp:lastPrinted>
  <dcterms:created xsi:type="dcterms:W3CDTF">2024-09-23T17:40:16Z</dcterms:created>
  <dcterms:modified xsi:type="dcterms:W3CDTF">2024-09-23T17:40:18Z</dcterms:modified>
</cp:coreProperties>
</file>