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0DBFE-0AE7-4CEB-A185-B24375FEE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255C3-F5AB-4790-B361-457BDE31B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54C4B-EAA2-4800-BA57-C5AFC2A0E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D1C0F-F542-4F44-B403-C7BA03799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DC749D-AAE3-44D8-BC05-D464EDCD3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A16E60-D95C-4064-8B49-62673BA07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E7FC96-C8D5-48E0-9EE1-F35D9BE48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26FB7-341E-44C3-8B86-C5F4778D0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23477-3D6F-4812-93C9-A2656C79A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9FB2F-7BEF-4AF0-BD32-9D02838CF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43DFF-17D2-43A6-B2C4-B974827B0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0006013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肾脏疾病的临床诊疗指南及药物应用建议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肾脏疾病概述与分类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临床诊疗流程与方法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药物治疗原则与策略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非药物治疗手段探讨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肾脏疾病概述与分类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滤过功能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重吸收功能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分泌功能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肾脏通过肾小球滤过膜将血液中的代谢废物和多余水分滤出，形成原尿。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肾小管对原尿中的有用物质进行重吸收，如葡萄糖、氨基酸等。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肾脏可分泌多种生物活性物质，如肾素、血管紧张素等，参与机体血压调节和水电解质平衡。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肾脏功能及结构特点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肾小球疾病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肾小管疾病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肾间质疾病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继发性肾脏疾病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常见肾脏疾病类型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如肾盂肾炎、间质性肾炎等，主要表现为肾间质炎症和纤维化。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如肾小管酸中毒、肾小管坏死等，主要表现为肾小管功能障碍和代谢异常。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如急性肾小球肾炎、慢性肾小球肾炎等，主要表现为肾小球滤过膜损伤和炎症反应。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如糖尿病肾病、高血压肾病等，由其他系统疾病引起的肾脏损害。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肾脏疾病可由多种原因引起，包括感染、免疫异常、遗传、药物使用不当、环境因素等。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高血压、糖尿病、肥胖、高血脂等慢性疾病是肾脏疾病的重要危险因素。此外，吸烟、饮酒、不良饮食习惯等也会对肾脏健康产生负面影响。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临床诊疗流程与方法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初步诊断方法与标准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详细询问患者病史，包括家族史、既往病史、药物使用史等。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全面检查患者身体状况，特别注意水肿、高血压、贫血等肾脏疾病相关体征。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进行尿常规检查，观察尿蛋白、尿糖、尿红细胞等指标。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检测血清肌酐、尿素氮等肾功能指标，评估肾脏功能状况。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进一步检查手段选择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如B超、CT、MRI等，观察肾脏形态、大小、结构等异常。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通过穿刺或手术获取肾脏组织，进行病理学检查，明确病变性质和程度。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如肾图、肾动态显像等，了解分肾功能和尿路通畅情况。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肾活检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特殊检查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结合患者病史、体格检查、尿液检查、血液检查和影像学检查结果，综合分析判断，确定肾脏疾病类型。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根据患者具体病情，选择合适的评估指标，如肾小球滤过率（GFR）、尿蛋白定量、尿沉渣分析等，对肾脏疾病进行严重程度和预后评估。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确诊依据和评估指标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确诊依据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药物治疗原则与策略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急性肾损伤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慢性肾脏病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针对不同类型肾脏疾病的药物治疗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治疗目标为延缓肾功能减退、减少并发症和提高患者生活质量。药物治疗包括降压药、降糖药、降脂药等，以控制病情发展。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治疗以肾脏替代治疗为主，如血液透析、腹膜透析和肾移植等。药物治疗主要用于纠正贫血、控制高血压、改善钙磷代谢等。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治疗重点在于去除病因、维持内环境稳定、营养支持和防治并发症。药物治疗主要包括利尿剂、降压药、抗生素等，需根据患者病情合理选择。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7" r="5267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根据患者年龄、性别、病情严重程度等因素，制定个体化的治疗方案。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针对患者的合并症和并发症，调整药物种类和剂量，以达到最佳治疗效果。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在治疗过程中，密切关注患者病情变化，及时调整治疗方案。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个体化治疗方案设计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https://d.book118.com/658100060137006031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2024-09-09T01:44:19.981</cp:lastPrinted>
  <dcterms:created xsi:type="dcterms:W3CDTF">2024-09-08T17:44:20Z</dcterms:created>
  <dcterms:modified xsi:type="dcterms:W3CDTF">2024-09-08T17:44:21Z</dcterms:modified>
</cp:coreProperties>
</file>