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7EAB0-5F51-45B7-A0CA-4A2665B87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405F7-DCF0-4513-90D7-DFD624F8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42821-F607-4B2D-B943-CFB6805F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62E7E-4F47-4043-97E6-8CBE101C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E0C87-4FCC-4547-95C5-2445F7BAB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BB567-62B2-43F3-836C-C31D44D7C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2F934-0F38-47C3-9734-CEE5E000F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84E69-FDE5-4CE0-843E-713005300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995BF-74C5-4B63-AE65-395BD7F00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E6682-618E-4CFB-B3FB-0718FEEC9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5730-F5E3-4ECD-A95A-F0767D883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0065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现代移动通信技术与系统-WCDMA移动通信系统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WCDMA系统架构与组成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WCDMA关键技术分析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WCDMA系统性能指标评价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WCDMA与其他移动通信技术比较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WCDMA在现实生活中的应用场景及案例分析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宽带传输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WCDMA使用5MHz的载波带宽进行数据传输，支持高速移动数据业务。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调制与解调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WCDMA采用QPSK调制方式，通过正交相移键控（QPSK）对数据进行调制和解调。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码分多址（CDMA）原理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WCDMA采用直接序列扩频码分多址（DS-CDMA）方式，通过给每个用户分配一个唯一的扩频码来实现多用户同时通信。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高数据速率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WCDMA具有较高的数据传输速率，理论上可以达到2Mbps的下行速率和500kbps的上行速率。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软切换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WCDMA支持软切换技术，即移动台在切换过程中可以同时与多个基站保持通信连接，从而提高通信质量和可靠性。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全球漫游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WCDMA作为全球通用的移动通信标准之一，可以实现全球范围内的漫游和互通。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频谱利用率高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由于采用扩频技术，WCDMA具有较高的频谱利用率，可以在有限的频谱资源下支持更多的用户。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第一阶段（R99）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WCDMA技术的初始版本，主要支持语音和低速率数据业务。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引入了分组交换域和电路交换域并存的架构，支持更高速率的数据业务。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引入了高速下行分组接入（HSDPA）技术，提高了下行数据传输速率。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引入了高速上行分组接入（HSUPA）技术，提高了上行数据传输速率。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随着移动通信技术的不断发展，WCDMA技术也在不断演进和升级，例如引入载波聚合、MIMO等新技术来提高系统性能和容量。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第二阶段（R4）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第四阶段（R6）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后续发展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第三阶段（R5）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WCDMA系统架构与组成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无线网络控制器（RNC）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负责控制和管理无线资源，包括基站和移动台之间的无线连接。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基站（NodeB）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提供无线接入服务，将移动台的无线信号转换为有线信号，与RNC进行通信。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核心网（CN）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负责与其他网络进行连接和交互，提供用户认证、位置管理、呼叫控制等功能。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WCDMA系统网络架构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负责基带信号的处理，包括编码、调制、解调、解码等。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基带处理单元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负责射频信号的处理，包括放大、滤波、变频等。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射频处理单元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负责无线信号的接收和发送，包括天线、馈线、功分器等。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WCDMA系统硬件组成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设备驱动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WCDMA系统软件组成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提供基本的软件运行环境，如Linux、Windows等。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实现WCDMA系统各层协议的功能，包括物理层、数据链路层、网络层等。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控制和管理硬件设备，如基带处理单元、射频处理单元等。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提供用户界面和业务功能，如呼叫控制、短信收发、数据传输等。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WCDMA关键技术分析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卷积编码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采用卷积编码器对信息进行差错控制编码，提高抗干扰能力和传输可靠性。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交织技术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通过交织器将连续的比特流分散到不同的时间段或频率段，减小信道突发错误的影响。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QPSK调制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采用四相位移位键控（QPSK）调制方式，实现高速数据传输和频谱效率的提升。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信道编码与调制技术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频分多址技术，将总带宽划分为多个子信道，每个子信道分配给不同的用户，实现多用户同时通信。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FDMA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时分多址技术，将时间划分为多个时隙，每个时隙分配给不同的用户，通过时分复用实现多用户通信。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TDMA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码分多址技术，利用扩频码对用户信号进行扩频处理，实现多用户在同一频段内的同时通信。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CDMA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多址接入与复用技术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直接序列扩频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通过高速伪随机码对信号进行扩频处理，提高信号的抗干扰能力和保密性。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跳频扩频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信号载波的频率在多个频率点之间跳变，增加信号的隐蔽性和抗干扰能力。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加扰技术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在发送端对信号进行加扰处理，接收端通过相应的解扰操作恢复原始信号，提高系统的保密性。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扩频与加扰技术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862" r="886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混合传输技术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结合同步和异步传输技术的优点，根据实际需求选择适当的传输方式。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同步传输技术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发送端和接收端采用精确的时钟同步，保证数据传输的准确性和可靠性。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异步传输技术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发送端和接收端不需要精确的时钟同步，通过特定的帧结构和同步字实现数据传输的同步。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同步与异步传输技术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https://d.book118.com/658100065135006035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2024-09-14T22:15:47.800</cp:lastPrinted>
  <dcterms:created xsi:type="dcterms:W3CDTF">2024-09-14T14:15:47Z</dcterms:created>
  <dcterms:modified xsi:type="dcterms:W3CDTF">2024-09-14T14:15:50Z</dcterms:modified>
</cp:coreProperties>
</file>