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488A2-4055-4F2B-A1E8-74E97D828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6BCBC-3623-4470-BA64-069B33DCC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C51FC-A52C-452E-8746-8D6E2F841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23F1E-6C34-47F8-8F49-6D31CBFFA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CB9855-89CB-482A-81D4-AF6E30D8F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B5A2B2-F2FC-481C-9578-438DD80C3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E82197-B828-45D8-BDE6-D3DFA5450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80485-B21B-4E24-8E5F-592A59AF6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880FC-E997-4A87-9FC8-AA8C6D266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BCC1F-538D-468A-AF71-61AEE2F50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783F1-5420-4E67-9C2E-53E1DAD5C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0014104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病案管理工作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病案管理概述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病案的收集与整理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病案的信息提取与利用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病案管理的质量监控与改进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病案管理的法规与标准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病案管理的发展趋势与展望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病案管理概述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812" r="278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974" r="21974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病案是医疗过程中的全面记录，包括患者基本信息、病史、诊断、治疗方法和结果等。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病案是医疗质量的保障，为临床研究提供数据支持，同时也是医疗纠纷处理和保险理赔的重要依据。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病案的定义与重要性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确保病案信息的全面、准确和完整，避免信息遗漏。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采取措施保障病案信息不被非法获取、篡改或泄露。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遵循统一的病案管理标准和规范，确保病案质量。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病案管理的基本原则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652" b="1865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2250" b="2225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病案管理的历史与发展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从纸质病案到电子病案的演变，以及病案管理的技术进步。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数字化、信息化和智能化病案管理，以及大数据在病案分析中的应用。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数据安全、隐私保护和标准化等问题，以及适应医疗行业的快速发展。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病案的收集与整理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包括患者基本信息、病史、诊断、治疗方案、检查结果、手术记录、护理记录等。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收集内容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通过纸质病历、电子病历系统等方式进行收集。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收集方式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确保信息的完整性、准确性、及时性，并符合相关法律法规的规定。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收集要求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病案的收集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https://d.book118.com/658100141046006037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2024-09-17T03:22:10.559</cp:lastPrinted>
  <dcterms:created xsi:type="dcterms:W3CDTF">2024-09-16T19:22:10Z</dcterms:created>
  <dcterms:modified xsi:type="dcterms:W3CDTF">2024-09-16T19:22:12Z</dcterms:modified>
</cp:coreProperties>
</file>