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81277-4585-42EA-9F7D-7A034B95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D5E46-CFDC-4B5C-9608-2BA11200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EE6B-2667-4AC4-8C20-9D653B3B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700F3-3FD1-4FB7-95F5-03B9063B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C7F0D3-6C0A-4220-B35F-CF33413A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8FA68-6094-4468-AB32-ABE1564E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12A09-1630-4128-B756-CEA9E4DC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0623C-AFB8-4743-B669-5F0EFC47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877DA-1810-419C-AE68-B105B006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4C593-F0EA-4FAB-9384-71CA7A47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04FD7-9EA1-4FF6-8FF4-F393FA2F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80" r:id="rId2"/>
    <p:sldLayoutId id="2147486281" r:id="rId3"/>
    <p:sldLayoutId id="2147486282" r:id="rId4"/>
    <p:sldLayoutId id="2147486283" r:id="rId5"/>
    <p:sldLayoutId id="2147486284" r:id="rId6"/>
    <p:sldLayoutId id="2147486285" r:id="rId7"/>
    <p:sldLayoutId id="2147486286" r:id="rId8"/>
    <p:sldLayoutId id="2147486287" r:id="rId9"/>
    <p:sldLayoutId id="2147486288" r:id="rId10"/>
    <p:sldLayoutId id="21474862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1014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特效化妆师入职培训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培训周期与安排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培训方式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培训效果评估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掌握特效化妆技术</a:t>
            </a:r>
            <a:endParaRPr lang="zh-CN" altLang="en-US"/>
          </a:p>
        </p:txBody>
      </p:sp>
      <p:sp>
        <p:nvSpPr>
          <p:cNvPr id="10488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学会与导演、演员沟通，理解角色需求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提高对特效化妆效果的审美和创造力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掌握特效化妆的基本原理和技术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能够独立完成各种特效化妆任务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熟悉特效化妆流程</a:t>
            </a:r>
            <a:endParaRPr lang="zh-CN" altLang="en-US"/>
          </a:p>
        </p:txBody>
      </p:sp>
      <p:sp>
        <p:nvSpPr>
          <p:cNvPr id="104895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掌握特效化妆的技巧和工具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了解特效化妆的原理和技巧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熟悉特效化妆的流程和步骤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能够独立完成特效化妆任务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了解特效化妆行业标准</a:t>
            </a:r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掌握特效化妆的基本原理和技术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24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熟悉特效化妆行业标准和规范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30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了解特效化妆在影视、舞台等领域的应用和市场需求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36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学会如何与导演、演员等团队成员进行有效的沟通和协作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https://d.book118.com/658101014064006037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特效化妆师入职培训</vt:lpstr>
      <vt:lpstr>目录</vt:lpstr>
      <vt:lpstr>培训目标</vt:lpstr>
      <vt:lpstr>掌握特效化妆技术</vt:lpstr>
      <vt:lpstr>熟悉特效化妆流程</vt:lpstr>
      <vt:lpstr>了解特效化妆行业标准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2024-09-17T08:20:38.574</cp:lastPrinted>
  <dcterms:created xsi:type="dcterms:W3CDTF">2024-09-17T00:20:38Z</dcterms:created>
  <dcterms:modified xsi:type="dcterms:W3CDTF">2024-09-17T00:20:40Z</dcterms:modified>
</cp:coreProperties>
</file>