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92EA2-5CC1-413D-9F42-8ABF2FC9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5B576-D2F3-48A1-96F7-F6903D85C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5E9DB-ADA5-4DF4-90FC-9B0186E32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7DB4C-072A-4A33-999C-B3B728CB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33857-E44F-4085-9015-34FD56ABD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9F95B-EBA3-4D52-8C0B-C0874948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9B7CAD-D1BE-49B1-B047-BA463CE0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13141-985A-4ADA-987F-41D356F9A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C3806-1015-4F72-81BA-6D81E9AB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F1962-A791-4982-A890-C0C74379B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37027-2BF8-4736-964E-D5514392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1021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中医操作护理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中医操作护理的注意事项与风险防范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中医操作护理概述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中医操作护理是指在中医理论指导下，运用各种中医特色护理技术，对患者进行全面、整体的护理。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中医操作护理强调整体观念，注重个体差异，以预防为主，强调“治未病”，注重调养身心，综合运用多种护理技术。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中医操作护理的定义与特点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中医操作护理能够直接作用于患者，改善临床症状，提高治疗效果。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提高临床疗效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中医操作护理能够促进患者康复，缩短康复时间，提高康复质量。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中医操作护理注重预防，通过调理身体、增强免疫力等方式预防疾病的发生。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中医操作护理的重要性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中医操作护理有着悠久的历史，早在古代，中医就已经开始运用各种特色护理技术来治疗疾病和调理身体。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随着现代医学的发展，中医操作护理也在不断创新和完善，与现代医学相互借鉴融合，形成了具有中国特色的护理模式。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中医操作护理的历史与发展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中医操作护理的基本原则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操作护理的基本原则之一，它强调人体是一个有机的整体，各个器官、系统之间相互联系、相互影响。在护理过程中，需要全面考虑患者的生理、心理、社会等方面的状况，采取综合性的护理措施，以促进患者的整体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具体而言，整体观念要求在护理过程中注意患者的饮食、起居、情志等方面的影响，以及季节、气候、地理环境等因素对护理的制约，从而制定出更加符合患者实际情况的护理方案。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中医操作护理的又一重要原则，它强调根据患者的具体病情和体质状况，采取个性化的护理措施。在辨证施护的过程中，需要对患者的病情进行全面了解和分析，辨别其寒热、虚实、阴阳等不同情况，然后根据具体情况制定相应的护理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具体而言，辨证施护要求在护理过程中注意观察患者的症状、体征、舌象、脉象等情况，以及患者的生活习惯、饮食习惯、心理状态等因素的影响，从而制定出更加符合患者个体情况的护理方案。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原则是指因人、因时、因地制宜的护理原则。在中医操作护理中，需要根据患者的年龄、性别、体质等因素，以及季节、气候、地理环境等条件，制定适宜的护理方案。例如，春季万物生发，阳气升腾，宜于升补；夏季气候炎热，人体阳气旺盛，宜于清补；秋季气候干燥，宜于滋补；冬季气候寒冷，宜于温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在三因制宜原则的指导下，中医操作护理需要综合考虑患者的个体差异和外部环境因素，制定出更加符合患者实际情况的护理方案。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是中医操作护理的重要原则之一。它强调在疾病尚未发生或病情较轻时采取相应的措施加以预防，以避免或延缓疾病的发生和发展。在中医操作护理中，预防性的护理措施包括饮食调理、起居调理、情志调理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预防为主的护理原则要求在患者病情较轻或未病之时，采取相应的护理措施加以调理。例如，对于脾胃虚弱的患者，应注重饮食调理，避免过度进食生冷食物；对于情绪不稳定的患者，应注重情志调理，帮助其保持心情舒畅；对于容易感冒的患者，应注重起居调理，保持室内空气流通等。通过这些预防性的护理措施，可以有效地预防疾病的发生和发展，提高患者的康复效果和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中医操作护理技术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通过针刺穴位，调和气血，平衡阴阳，达到治疗疾病的目的。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针灸护理是中医护理技术中的一种，通过针刺穴位，刺激经络，调和气血，平衡阴阳，从而达到治疗疾病的目的。在针灸护理过程中，需要注意消毒、针刺的角度和深度、以及患者的反应，确保安全有效。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通过手法按摩，舒缓肌肉疲劳，缓解疼痛，促进气血流通。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推拿护理是中医护理技术中的一种，通过手法按摩，舒缓肌肉疲劳，缓解疼痛，促进气血流通。推拿护理可以用于各种慢性疾病的康复治疗，如颈椎病、腰肌劳损等，对于缓解症状、改善生活质量具有显著效果。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通过负压吸引，刺激穴位，舒缓肌肉疲劳，祛除体内湿气。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拔罐护理是中医护理技术中的一种，通过负压吸引的方式，刺激穴位，舒缓肌肉疲劳，祛除体内湿气。拔罐护理可以用于治疗各种慢性疼痛和肌肉疲劳，如腰痛、背痛等，对于缓解症状、促进康复具有积极作用。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https://d.book118.com/658101021061006035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2024-09-14T06:13:00.703</cp:lastPrinted>
  <dcterms:created xsi:type="dcterms:W3CDTF">2024-09-13T22:13:00Z</dcterms:created>
  <dcterms:modified xsi:type="dcterms:W3CDTF">2024-09-13T22:13:02Z</dcterms:modified>
</cp:coreProperties>
</file>