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1C1E6-0655-4BFE-B708-B15F84394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A608D-07CD-4A2E-B894-E3E1C506F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E7320-CB7D-40EC-A30D-6728B6CE2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8E23A8-E0B1-4F25-AFFB-1A5878242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FB01DF-6FE5-46C3-8C27-E9B876387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4D5E01-C8CA-403A-850B-FA0C723F0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506741-5E0F-4E41-9DF8-47E82E0B6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5B24BB-B60D-47A0-83B5-7D8806937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93253F-72EC-4FCA-BD2A-14790FF68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D839D-72BF-4038-AB19-400A78409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70E7C-2F44-4C14-848B-F7B431F0C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0104201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90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勿忘九一八演讲稿经典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九一八事变背景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勿忘国耻，振兴中华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爱国主义教育的重要性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九一八事变的历史教训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结语：以史为鉴，开创未来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九一八事变背景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1931年日本经济危机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为了转嫁经济危机，日本军国主义势力开始积极策划侵略中国。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中国内政混乱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当时中国正处在内战和军阀割据的混乱状态，为日本侵华提供了可乘之机。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《中日协定》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1931年5月，中日签署《中日满议定书》，承认日本在东北的特权，进一步助长了日本侵略的气焰。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197" r="2919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事件经过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日本随后在短短几个月内侵占了整个东北三省，并在东北建立了伪满洲国傀儡政权。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1931年9月18日，日本关东军炸毁南满铁路沈阳北柳条湖段，反诬中国军队所为，随后炮轰东北军驻地北大营，攻占沈阳城。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影响和意义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九一八事变是日本全面侵华的开始，也是中华民族全面抗战的起点。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九一八事变激起了全国人民的抗日怒潮，加速了抗日民族统一战线的形成和发展。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九一八事变也改变了国际上对中国的看法，为后来中国在国际上获得更多支持奠定了基础。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勿忘国耻，振兴中华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九一八事变是中国近代史上的国耻，我们应铭记历史教训，珍惜和平，避免重蹈覆辙。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历史教训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958" r="19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传承民族精神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弘扬和平理念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417" r="15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通过铭记历史，我们能够传承中华民族的自强不息、百折不挠的精神，激发全民族的爱国热情。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珍爱和平，反对战争，我们应该弘扬和平理念，为世界和平与发展贡献中国力量。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铭记历史，珍爱和平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奋发图强，振兴中华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努力发展经济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国家富强是民族振兴的基石，我们应该努力发展经济，提高综合国力。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科技创新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加强科技创新，推动产业升级和转型，提高国家的核心竞争力。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重视人才培养，加强教育改革和创新，培养更多优秀人才为国家发展服务。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团结一致，共创未来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民族团结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构建和谐社会，保障人民的基本权利和利益，提高人民的生活质量和幸福感。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和谐社会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合作共赢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秉持开放包容的态度，积极参与国际合作与竞争，实现合作共赢的局面。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加强民族团结，促进各民族共同发展进步，形成强大的民族凝聚力。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爱国主义教育的重要性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https://d.book118.com/658101042011006042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2024-09-21T01:02:33.106</cp:lastPrinted>
  <dcterms:created xsi:type="dcterms:W3CDTF">2024-09-20T17:02:33Z</dcterms:created>
  <dcterms:modified xsi:type="dcterms:W3CDTF">2024-09-20T17:02:35Z</dcterms:modified>
</cp:coreProperties>
</file>