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79A034-E2E1-4C3F-AEBD-1422BD6E8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59171-3AA4-4FCC-A9CE-1DBBA4F09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97372E-7BDD-4F74-8F3C-FDB4BF464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BB7183-7254-42E6-A2E6-402A48EAB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58CD26-A8EA-4B7E-8FB8-75FF803E9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4F3A14-34E4-41CD-93EC-FFC5DC9E40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32F64E-903D-436D-900F-4932130528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DCB438-3D92-484A-A3FB-5986B37B17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9C26D3-F379-4AB5-82F3-AAD798AC0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2B2AEF-CE98-4730-9382-988A2DB61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A4763-5F3B-412B-8BF6-0405D18A0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010631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《开关电源讲》ppt课件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开关电源的工作原理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开关电源的分类与选型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开关电源的设计与优化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开关电源的故障诊断与维护</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开关电源的发展趋势与展望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开关电源概述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开关电源是一种将电能进行转换的装置，通过控制开关管的工作状态，将输入的直流电压或交流电压转换成所需的直流电压或交流电压输出。</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开关电源的转换效率高，能够减少能源的浪费。</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由于采用了高频变压器，开关电源的体积和重量相对较小。</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开关电源采用了负反馈控制，能够保证输出电压的稳定性。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开关电源通常具有过流保护、过压保护和欠压保护等功能，能够保证用电设备和电网的安全。</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高效节能</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输出电压稳定</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保护功能齐全</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体积小、重量轻</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家用电器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工业自动化</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通信设备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电力系统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开关电源的应用领域</a:t>
              </a:r>
            </a:p>
          </p:txBody>
        </p:sp>
      </p:grpSp>
      <p:pic>
        <p:nvPicPr>
          <p:cNvPr id="28" name="Picture 28"/>
          <p:cNvPicPr>
            <a:picLocks noChangeAspect="1"/>
          </p:cNvPicPr>
          <p:nvPr/>
        </p:nvPicPr>
        <p:blipFill>
          <a:blip r:embed="rId2"/>
          <a:srcRect l="16720" r="1672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49" r="1654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如电视、空调、冰箱、洗衣机等。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如数控机床、自动化生产线等。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如交换机、路由器、基站等。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如不间断电源（UPS）、充电桩等。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控制电路</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用于控制开关管的工作状态，实现稳定的电压输出和保护功能。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输出电路</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用于输出转换后的电能，并进行滤波和平滑。</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变压器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用于实现电压的转换和隔离。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输入电路</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用于接收输入的电能，并进行滤波和整流。</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开关管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用于控制电源的通断，实现电能的转换。</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开关电源的基本组成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开关电源的工作原理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开关电源的工作流程</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整流电路</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输出滤波器</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将交流电转换为直流电。</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平滑输出电压，减小纹波。</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输入滤波器</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开关管</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反馈电路</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对输入的交流电进行滤波，消除高次谐波。</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控制电源的通断，调节输出电压。</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将输出电压或电流反馈到输入端，实现稳压或稳流。</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929" r="2092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98" r="16598"/>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73" r="1657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7063" r="17063"/>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开关电源主要由输入电路、功率变换电路和输出电路三部分组成。</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输入电路包括滤波电路和整流电路，用于消除高次谐波和将交流电转换为直流电。</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功率变换电路是开关电源的核心，包括开关管、储能元件和变压器等。</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输出电路包括滤波电路和反馈电路，用于平滑输出电压和减小纹波，同时实现稳压或稳流。</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开关电源的电路分析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7560" r="175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58" b="195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002" b="2900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开关电源的控制方式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脉冲宽度调制（PWM）</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通过调节脉冲宽度来控制开关管的通断时间，从而调节输出电压。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脉冲频率调制（PFM）</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通过调节脉冲频率来控制开关管的通断时间，从而调节输出电压。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混合调制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将PWM和PFM相结合，根据负载情况选择合适的调制方式，以实现更好的性能。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343" r="1934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开关电源的效率与散热</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开关电源的效率是指其输出功率与输入功率的比值，通常要求在80%以上。</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散热是开关电源设计中需要考虑的重要因素之一，因为开关管等元件在工作时会发热，需要采取有效的散热措施，如散热片、风扇等。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开关电源的分类与选型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https://d.book118.com/658101063141006034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2024-09-13T14:05:39.284</cp:lastPrinted>
  <dcterms:created xsi:type="dcterms:W3CDTF">2024-09-13T06:05:39Z</dcterms:created>
  <dcterms:modified xsi:type="dcterms:W3CDTF">2024-09-13T06:05:41Z</dcterms:modified>
</cp:coreProperties>
</file>