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B30A3-08F3-4499-8686-291FE1F32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A7EF8-7D65-4148-8687-0060B0F02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0803B-6702-4C6B-8E4A-3C0D93F4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5DD54-5502-4E21-8708-4CF2677DA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E1AAA7-7C00-4936-BBAE-3FAF02CA7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B5D86-A671-4225-840D-D3B8ED7F2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18FFF-347A-46CD-826F-37194ACC0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38A38-866E-438A-B756-696C27BF9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CA675-ADF9-44D3-864B-5EEB34277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1F6B3-7185-4011-B2C7-82B0A7B2D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C45C8-657F-489C-8B41-226FC475B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30400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高校宿舍楼设计方案的可行性分析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高校宿舍楼设计方案介绍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高校宿舍楼是高校基础设施的重要组成部分，为在校学生提供住宿条件。随着高校扩招和城市化进程的加速，高校宿舍楼的建设需求不断增加。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当前，高校宿舍楼普遍存在空间布局不合理、设施不完善、居住环境差等问题，无法满足学生日益增长的生活需求。因此，有必要对高校宿舍楼设计方案进行可行性分析，以提高宿舍楼的居住品质和实用性。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通过对高校宿舍楼设计方案进行可行性分析，旨在提高宿舍楼的居住品质和实用性，满足学生日益增长的生活需求。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设计方案进行可行性分析，可以评估方案的合理性和可行性，为高校宿舍楼的建设提供科学依据，促进高校基础设施的完善和发展。同时，也有助于提高高校学生的生活品质和满意度，推动高校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高校宿舍楼设计方案介绍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确保宿舍楼与校园整体规划相协调，合理分布宿舍区域，满足学生居住需求。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交通组织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583" r="22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优化宿舍楼周边交通流线，设置足够的停车位，方便学生出行。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注重绿化和景观建设，提升宿舍楼及其周边环境品质。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总体规划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与校园整体建筑风格相统一，体现高校的文化底蕴。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917" r="23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3917" r="239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建筑风格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确保建筑结构安全可靠，满足抗震、抗风等自然灾害要求。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采用绿色建筑材料和节能技术，降低能耗，提高建筑环保性能。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67" b="63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584" r="65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341" r="4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居住空间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合理规划卧室、起居室、厨房、卫生间等空间，满足学生日常生活需求。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公共设施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提供足够的公共活动空间，如自习室、娱乐室、健身房等。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室内环境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注重室内空气质量，合理布置采光和通风，创造舒适宜人的居住环境。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https://d.book118.com/658103040010006041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2024-09-19T16:29:38.104</cp:lastPrinted>
  <dcterms:created xsi:type="dcterms:W3CDTF">2024-09-19T08:29:38Z</dcterms:created>
  <dcterms:modified xsi:type="dcterms:W3CDTF">2024-09-19T08:29:40Z</dcterms:modified>
</cp:coreProperties>
</file>