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180F9-4ED7-4518-AECD-62C3EEA06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18D93-A609-4E5C-B1FF-F71136AA0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D00F3-6EEE-4DEE-8A28-E202AD87D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173E6-CBB0-4865-9CF0-0B7E12BCF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FE3650-C7A0-431C-8947-6737ADDC4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9A7D22-AA5E-4D84-96F3-9750B5B92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7C5C6A-C2A0-4CC7-905A-2FA73F722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7CD31-7847-4561-A78B-693DD3D6B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AD1D0-2FF8-4BC9-BEB0-218DB6D6F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7B4FF-F024-46D2-BB5C-6873BFE47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0781F-D83E-4739-8B4D-1CCA4C0C7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0307112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采购部员工年终总结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工作回顾与总结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供应商管理与优化策略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采购流程改进与效率提升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成本控制与预算管理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下一年度工作展望与挑战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工作回顾与总结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成功完成年度采购计划，确保公司运营所需物资及时供应。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采购任务指标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采购效率提升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紧急采购任务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通过优化采购流程，提高采购效率，降低采购成本。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在紧急情况下，迅速响应并完成紧急采购任务，确保生产运营不受影响。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本年度采购任务完成情况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严格筛选供应商，确保供应商资质合规、信誉良好，降低合作风险。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定期对供应商的服务质量、交货期、价格等方面进行评价，确保供应商的稳定性和可靠性。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供应商合作评价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加强与供应商的沟通与合作，建立长期稳定的战略合作关系，实现共赢发展。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供应商关系维护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与供应商合作情况评估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通过集中采购、长期协议等方式，降低采购成本，提高采购效益。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实施精细化库存管理，降低库存积压和浪费，提高库存周转率。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根据市场变化和需求波动，灵活调整采购策略，确保采购物资的价格合理性和质量稳定性。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采购策略调整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成本控制与优化举措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建立高效的团队协作机制，明确分工与职责，提高团队整体执行力。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团队能力提升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通过培训、分享会等方式，提高团队成员的专业素质和业务能力。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团队氛围营造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积极营造和谐、向上的团队氛围，增强团队凝聚力和向心力。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042" r="604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708" r="14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团队建设与协作成果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供应商管理与优化策略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88" r="308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95" r="316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根据供应商的服务质量、交货期、价格、技术水平等方面进行评价。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供应商评价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将供应商按照重要性和优先级进行分类，如战略供应商、优先供应商、一般供应商等。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现有供应商评价及分类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通过市场调研、行业推荐等方式，积极寻找有潜力的新供应商。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新供应商开发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与新供应商进行初步沟通，了解其合作意向，评估合作可行性。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合作意向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新供应商开发及合作意向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定期与供应商进行沟通，了解其经营状况、发展动态，及时解决合作中的问题。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建立有效的沟通机制，如定期召开供应商会议、设立供应商服务热线等，确保信息畅通。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供应商关系维护与沟通机制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关系维护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对供应商的财务状况、生产能力、技术水平、市场变化等方面进行风险评估。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针对识别出的风险，制定相应的应对措施，如备选供应商计划、风险共担协议等。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供应商风险识别及应对措施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采购流程改进与效率提升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采购流程梳理及优化方向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全面梳理采购流程，识别存在的问题和瓶颈，明确优化方向。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建立供应商评价体系，提高供应商选择效率和准确性。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优化审批流程，减少审批环节，提高采购效率。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完善风险防控机制，降低采购风险，保障企业利益。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梳理采购流程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优化供应商选择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简化审批环节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强化风险管理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293" b="222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电子化采购系统推进情况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系统建设进度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按时完成电子化采购系统的基础搭建和功能开发。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系统应用培训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组织全员培训，提高员工电子化采购系统的使用熟练度。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系统运行效果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电子化采购系统运行稳定，大幅提高采购效率和准确性。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建立跨部门沟通机制，促进信息共享和业务协同。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跨部门沟通机制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搭建内部协同作业平台，实现采购任务的高效分配和协同完成。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内部协同平台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加强团队建设，提高团队凝聚力，实施激励措施，提升员工积极性。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团队建设与激励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内部协同作业模式搭建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https://d.book118.com/658103071122006023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2024-08-30T14:06:55.255</cp:lastPrinted>
  <dcterms:created xsi:type="dcterms:W3CDTF">2024-08-30T06:06:55Z</dcterms:created>
  <dcterms:modified xsi:type="dcterms:W3CDTF">2024-08-30T06:06:57Z</dcterms:modified>
</cp:coreProperties>
</file>