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84F089-7D05-4F82-8A36-CB2A93C01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82196-9455-457C-930B-BA921B02B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D18CAE-2F6E-4355-A277-953C6C67B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DB707-B92E-47BD-8ABE-E889462F4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DED85E-DE43-4892-9696-AC498540AA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76CB1B-702E-47B8-8E4B-701D567387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79264B-10E1-4C4E-8BFC-72A7C2D6A8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AE8F3-302B-41E7-8EB2-9C58F162F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88EA12-D86C-4F85-9A41-B164F55CC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E7BD13-DB98-46B0-AA9A-A52F65E98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F09E75-4A57-4E0E-AC2B-365C8CDDE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040400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法律法规知识培训护理课件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护理人员法律法规概述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护理人员法律法规的核心条款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护理人员法律法规的实际应用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护理人员法律法规的案例分析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护理人员法律法规的培训与提升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护理人员法律法规概述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590" r="26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护理人员法律法规是指针对护理人员在执业过程中必须遵守的一系列法律、法规和规章制度的总称。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护理人员法律法规是保障患者权益、规范护理行为、提高护理质量的重要保障，也是护理人员职业发展的重要支撑。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护理人员法律法规的定义与重要性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包括护士执业资格管理、护士职业道德规范、护理安全与风险管理、护理服务质量评价等方面的法律法规。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框架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以《中华人民共和国护士条例》为核心，辅以《医疗事故处理条例》、《医疗机构管理条例》等相关法律法规，形成完整的护理人员法律法规体系。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38" r="24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护理人员法律法规的主要内容与框架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适用于全国范围内从事护理工作的所有人员，包括医院、诊所、社区卫生服务中心等医疗机构的注册护士和实习护士。</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护理人员法律法规对于护理行为的规范和约束具有法律效力，但具体执行过程中需考虑实际情况和伦理道德等因素。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护理人员法律法规的适用范围与限制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限制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护理人员法律法规的核心条款</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312" r="2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了解并维护自身权益</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护理人员有获得适当薪酬、休息和卫生条件的权利，同时有义务提供高质量的护理服务，保护患者权益，遵守医疗道德和法律法规。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护理人员的基本权利与义务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具备合法执业资格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护理人员需具备相应的学历和工作经验，通过国家或地区护士执业资格考试，并在卫生行政部门注册取得执业资格，才能从事护理工作。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护理人员的执业资格与注册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遵循行业准则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护理人员应遵循行业准则和标准，包括护理实践标准、患者安全与护理质量改进标准等，以确保患者得到安全、有效的护理服务。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护理人员的执业规范与标准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https://d.book118.com/658104040000006030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2024-09-06T02:47:12.059</cp:lastPrinted>
  <dcterms:created xsi:type="dcterms:W3CDTF">2024-09-05T18:47:12Z</dcterms:created>
  <dcterms:modified xsi:type="dcterms:W3CDTF">2024-09-05T18:47:13Z</dcterms:modified>
</cp:coreProperties>
</file>