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F2755-D9AA-4F6A-AF8B-DB166DC52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21C1F-8C63-4D36-84B8-BA5A3708B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7437E-9BAC-4714-940C-7BBF2F462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E63210-C8FB-4454-B5AA-F10364734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8AC810-0A21-4FC0-9184-1B6B438DD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F634FC-B5B1-4C9D-AE4D-9D19610BF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1506F3-0AD7-4BE0-90D2-D9651EB73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09CBB5-AEC1-476C-9B30-ADECA3ADA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BB2460-84FF-4755-B812-5CB8B380C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F62550-8356-491A-A01E-F09F93148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49B33E-2AD5-4074-BB29-D204F6D62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0404207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24000" y="2527350"/>
            <a:ext cx="9144000" cy="1029513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 err="1" smtClean="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糖尿病患者的安全用药管理</a:t>
            </a:r>
            <a:r>
              <a:rPr lang="en-US" altLang="zh-CN" sz="4950" b="1" err="1" smtClean="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4950" b="1">
              <a:solidFill>
                <a:srgbClr val="6032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45768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err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rgbClr val="6032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45768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2025" smtClean="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rgbClr val="6032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糖尿病及糖尿病药物概述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安全用药管理的原则与策略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各类糖尿病药物的安全用药要点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特殊人群的糖尿病药物治疗管理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安全用药的辅助措施与建议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糖尿病及糖尿病药物概述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糖尿病是一种常见的慢性代谢性疾病，由胰岛素分泌不足或作用缺陷引起的高血糖为特征。糖尿病主要分为1型糖尿病、2型糖尿病、妊娠期糖尿病和其他特殊类型糖尿病。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常见的慢性代谢性疾病，其特征是胰岛素分泌不足或作用缺陷导致的高血糖。长期高血糖可导致一系列并发症，如心血管疾病、肾脏疾病、神经病变等。糖尿病主要分为四种类型，其中1型糖尿病和2型糖尿病最为常见。1型糖尿病多发于青少年，与自身免疫有关，需要依赖胰岛素治疗。2型糖尿病多发于成年人，与生活方式和遗传因素有关，治疗以饮食控制、运动和药物治疗为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药物主要分为口服降糖药和注射类药物两大类。口服降糖药包括胰岛素促泌剂、双胍类、噻唑烷二酮类、DPP-4抑制剂等；注射类药物主要是胰岛素和GLP-1受体激动剂。不同药物的作用机制不同，需根据患者具体情况选择合适的药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药物主要分为两大类，即口服降糖药和注射类药物。口服降糖药的作用机制主要包括促进胰岛素分泌、增加胰岛素敏感性、抑制胰高血糖素分泌等。常见的口服降糖药包括胰岛素促泌剂（如格列美脲、瑞格列奈等）、双胍类（如二甲双胍）、噻唑烷二酮类（如罗格列酮、吡格列酮等）、DPP-4抑制剂（如西格列汀、维格列汀等）。注射类药物主要是胰岛素和GLP-1受体激动剂（如利拉鲁肽、艾塞那肽等），主要用于1型糖尿病和血糖控制不佳的2型糖尿病患者。不同药物的作用机制不同，需根据患者具体情况选择合适的药物，以达到最佳的治疗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糖尿病药物分类与作用机制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糖尿病药物治疗的主要目标是控制血糖水平，预防和延缓并发症的发生，提高患者的生活质量和预期寿命。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药物治疗的主要目标是控制血糖水平，使其保持在正常范围内。通过合理的药物治疗，可以降低高血糖对身体的损害，预防和延缓并发症的发生，如心血管疾病、肾脏疾病、神经病变等。同时，药物治疗还可以提高患者的生活质量，减轻糖尿病带来的困扰和痛苦。此外，合理的药物治疗还有助于延长患者的预期寿命，提高生存率。因此，在糖尿病患者的安全用药管理中，应根据患者的具体情况选择合适的药物，以达到最佳的治疗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糖尿病药物治疗的目标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安全用药管理的原则与策略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在使用新药或调整治疗方案时，务必咨询医生的意见，并密切关注身体反应。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如有疑问或不适，及时向医生反馈，以便及时调整治疗方案。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4569" b="456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严格按照医生的处方和建议使用药物，不要自行更改药物剂量或更换药物。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遵循医生的建议与处方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83" b="258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定期监测血糖水平，了解自身血糖控制情况，为医生提供准确的参考数据。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注意观察药物反应，如出现不良反应或异常症状，应及时就医并告知医生正在使用的药物。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根据血糖监测结果和药物反应情况，及时调整治疗方案，确保治疗效果最佳。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定期监测血糖与药物反应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不要自行增减药物剂量或更换药物品牌，以免影响治疗效果或引发不良反应。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如需更换药物或调整治疗方案，务必咨询医生的意见，并在医生的指导下进行。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避免使用非处方药或保健品代替降糖药，以免影响血糖控制效果。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8083" r="8083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4779590" y="1569037"/>
            <a:ext cx="2635072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避免自行调整药物剂量或更换药物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259" b="925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416" b="1141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关注药物的副作用与相互作用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了解所使用药物的副作用和注意事项，以便及时发现并处理不良反应。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注意观察身体反应，如出现不适症状，应立即停药并就医。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关注药物之间的相互作用，避免同时使用多种药物时产生不良反应或降低药效。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各类糖尿病药物的安全用药要点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胰岛素是治疗糖尿病的有效药物，但使用不当可能导致低血糖反应。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胰岛素的剂量和注射时间需要严格控制，患者应遵循医生的指导，定期监测血糖水平，避免在未经医生建议的情况下自行调整剂量。低血糖反应时，应立即采取措施，如食用含糖食物或饮料。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磺脲类药物可能导致低血糖反应和过敏反应。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使用磺脲类药物时，应从小剂量开始，逐渐增加剂量，以避免低血糖反应。过敏反应可能出现皮疹、呼吸困难等症状，如出现过敏反应，应立即停药并就医。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磺脲类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非磺脲促泌剂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非磺脲促泌剂可能导致心血管事件和肝酶升高。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非磺脲促泌剂可能对心血管系统产生影响，患有心血管疾病的患者应慎用。此外，长期使用可能导致肝酶升高，因此需要定期监测肝功能。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https://d.book118.com/658104042074006042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2024-09-21T18:40:10.615</cp:lastPrinted>
  <dcterms:created xsi:type="dcterms:W3CDTF">2024-09-21T10:40:10Z</dcterms:created>
  <dcterms:modified xsi:type="dcterms:W3CDTF">2024-09-21T10:40:12Z</dcterms:modified>
</cp:coreProperties>
</file>