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F181AB-4453-40B5-964B-76D545A11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86129F-BC5A-44BC-8994-29036C68FA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91EADA-56F8-4A37-A9F8-AAC4356C5F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F5E6FE-CC2E-4768-A6E8-916A7CF537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1EC198-72B5-4403-A292-BD7881EA3F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573617-BEB0-4DCE-969E-F5DBED5D08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C23681-542A-4905-9E7C-D5C052385A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1D5A73-14CA-45B8-8159-89C0AE7EBD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789EF7-A6E6-4072-AAC9-0BF191E588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54B518-0680-4F22-8285-6E56C9AF6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3A2CFE-429F-4377-BB55-9DF932F36B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106040065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《底盘三驱动桥》PPT课件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底盘三驱动桥的基本概念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底盘三驱动桥的类型与特点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底盘三驱动桥的应用场景与优势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底盘三驱动桥的维护与保养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底盘三驱动桥的发展趋势与展望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随着汽车技术的不断发展，底盘三驱动桥的设计和制造技术也在不断进步，对于相关技术人员的要求也越来越高。</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为了帮助相关技术人员更好地了解和掌握底盘三驱动桥的相关知识和技术，特制作本PPT课件。</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25" r="952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522" r="45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底盘三驱动桥是汽车底盘的重要组成部分，对于汽车行驶的稳定性和安全性起着至关重要的作用。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掌握底盘三驱动桥的基本结构和功能。</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熟悉底盘三驱动桥的常见故障和维修方法。</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了解底盘三驱动桥的设计原理和制造工艺。</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提高相关技术人员对底盘三驱动桥的认知和应用能力。</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062" b="2062"/>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7388" b="7388"/>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2050" b="2050"/>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底盘三驱动桥的基本概念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8250" r="182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67" r="16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底盘三驱动桥是汽车底盘的重要组成部分，它由三个驱动桥组成，用于传递动力和承受载荷。</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驱动桥的主要功能是将发动机的动力传递到车轮，实现汽车的行驶。</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底盘三驱动桥的设计和制造质量直接影响汽车的行驶性能、安全性和可靠性。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底盘三驱动桥的定义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791" b="779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底盘三驱动桥的组成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主减速器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用于减小转速、增加扭矩，是驱动桥的核心部件。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差速器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用于实现左右车轮的差速，使汽车能够顺利转弯。</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半轴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连接差速器和车轮，将动力传递到车轮。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95" r="1889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底盘三驱动桥的工作原理</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当发动机运转时，动力通过传动轴传递到主减速器。</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主减速器将动力减速并增加扭矩后，传递到差速器。</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差速器根据汽车行驶状态，将动力分配到左右车轮。</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半轴将差速器传递来的动力进一步传递到车轮，使汽车行驶。</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底盘三驱动桥的类型与特点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适合在路况较好的铺装路面上使用。</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特点</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定义：分时四驱是一种可以在两驱和四驱之间手动切换的四驱系统。</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结构简单，成本较低。</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需要手动切换驱动模式，操作较为繁琐。</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类型一：分时四驱</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类型二：全时四驱</a:t>
              </a:r>
            </a:p>
          </p:txBody>
        </p:sp>
      </p:grpSp>
      <p:grpSp>
        <p:nvGrpSpPr>
          <p:cNvPr id="25" name="Group 25"/>
          <p:cNvGrpSpPr/>
          <p:nvPr/>
        </p:nvGrpSpPr>
        <p:grpSpPr>
          <a:xfrm>
            <a:off x="763829" y="2541248"/>
            <a:ext cx="2267763" cy="1218088"/>
            <a:chOff x="763829" y="2541248"/>
            <a:chExt cx="2267763" cy="1218088"/>
          </a:xfrm>
        </p:grpSpPr>
        <p:sp>
          <p:nvSpPr>
            <p:cNvPr id="26" name="TextBox 26"/>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定义：全时四驱是一种在任何行驶状态下都保持四轮驱动的系统。</a:t>
              </a:r>
            </a:p>
          </p:txBody>
        </p:sp>
      </p:grpSp>
      <p:grpSp>
        <p:nvGrpSpPr>
          <p:cNvPr id="27" name="Group 27"/>
          <p:cNvGrpSpPr/>
          <p:nvPr/>
        </p:nvGrpSpPr>
        <p:grpSpPr>
          <a:xfrm>
            <a:off x="3095436" y="4987041"/>
            <a:ext cx="2267763" cy="1218088"/>
            <a:chOff x="3095436" y="4987041"/>
            <a:chExt cx="2267763" cy="1218088"/>
          </a:xfrm>
        </p:grpSpPr>
        <p:sp>
          <p:nvSpPr>
            <p:cNvPr id="28" name="TextBox 28"/>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车辆稳定性好，通过能力强。</a:t>
              </a:r>
            </a:p>
          </p:txBody>
        </p:sp>
      </p:grpSp>
      <p:grpSp>
        <p:nvGrpSpPr>
          <p:cNvPr id="29" name="Group 29"/>
          <p:cNvGrpSpPr/>
          <p:nvPr/>
        </p:nvGrpSpPr>
        <p:grpSpPr>
          <a:xfrm>
            <a:off x="7054044" y="4987041"/>
            <a:ext cx="2267763" cy="1218088"/>
            <a:chOff x="7054044" y="4987041"/>
            <a:chExt cx="2267763" cy="1218088"/>
          </a:xfrm>
        </p:grpSpPr>
        <p:sp>
          <p:nvSpPr>
            <p:cNvPr id="30" name="TextBox 30"/>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适合在复杂路况和越野环境下使用。</a:t>
              </a:r>
            </a:p>
          </p:txBody>
        </p:sp>
      </p:grpSp>
      <p:grpSp>
        <p:nvGrpSpPr>
          <p:cNvPr id="31" name="Group 31"/>
          <p:cNvGrpSpPr/>
          <p:nvPr/>
        </p:nvGrpSpPr>
        <p:grpSpPr>
          <a:xfrm>
            <a:off x="8972595" y="2757148"/>
            <a:ext cx="2267763" cy="1218088"/>
            <a:chOff x="8972595" y="2757148"/>
            <a:chExt cx="2267763" cy="1218088"/>
          </a:xfrm>
        </p:grpSpPr>
        <p:sp>
          <p:nvSpPr>
            <p:cNvPr id="32" name="TextBox 32"/>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特点</a:t>
              </a:r>
            </a:p>
          </p:txBody>
        </p:sp>
      </p:grpSp>
      <p:sp>
        <p:nvSpPr>
          <p:cNvPr id="33" name="Freeform 33"/>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7802444" y="2287786"/>
            <a:ext cx="461677" cy="550831"/>
            <a:chOff x="7802444" y="2287786"/>
            <a:chExt cx="461677" cy="550831"/>
          </a:xfrm>
        </p:grpSpPr>
        <p:sp>
          <p:nvSpPr>
            <p:cNvPr id="38" name="Freeform 38"/>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3614276" y="3475144"/>
            <a:ext cx="664559" cy="579787"/>
            <a:chOff x="3614276" y="3475144"/>
            <a:chExt cx="664559" cy="579787"/>
          </a:xfrm>
        </p:grpSpPr>
        <p:sp>
          <p:nvSpPr>
            <p:cNvPr id="41" name="Freeform 41"/>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6455230" y="3620596"/>
            <a:ext cx="577692" cy="614458"/>
            <a:chOff x="6455230" y="3620596"/>
            <a:chExt cx="577692" cy="614458"/>
          </a:xfrm>
        </p:grpSpPr>
        <p:sp>
          <p:nvSpPr>
            <p:cNvPr id="44" name="Freeform 44"/>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5009105" y="2064915"/>
            <a:ext cx="559445" cy="701973"/>
            <a:chOff x="5009105" y="2064915"/>
            <a:chExt cx="559445" cy="701973"/>
          </a:xfrm>
        </p:grpSpPr>
        <p:sp>
          <p:nvSpPr>
            <p:cNvPr id="49" name="Freeform 49"/>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特点</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兼具了两驱和四驱的优点，既适合城市驾驶也适合越野驾驶。</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成本适中，比全时四驱低。</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无需手动切换驱动模式，操作方便。</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定义：适时四驱是一种根据车辆行驶状态和路面状况自动切换两驱和四驱模式的系统。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类型三：适时四驱</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https://d.book118.com/658106040065006027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2024-09-05T09:53:31.967</cp:lastPrinted>
  <dcterms:created xsi:type="dcterms:W3CDTF">2024-09-05T01:53:31Z</dcterms:created>
  <dcterms:modified xsi:type="dcterms:W3CDTF">2024-09-05T01:53:34Z</dcterms:modified>
</cp:coreProperties>
</file>