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EAF0F-BA81-473D-AA83-17D142387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D93CE-7F47-4DF5-9705-63339296B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9647AC-D8FE-45A7-A5FA-0027F2499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11A225-300B-42D5-9945-25A34D69C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EBCAEF-2D45-40E5-B290-A4CC3BDBC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CD75F4-6318-4306-8F1E-F8F50EA5AC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4D2BC1-EA08-45D2-95E0-9AB10B2BB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B1578-0F09-4D69-9F38-2AD1C3FC3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288C99-9D7E-4381-B14B-FB1E63E53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0CF34-478F-4397-A160-DF5DCB371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A19B6-8E73-450A-B9A2-FF915C3BD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0604605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海上事故救援预案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事故类型与风险评估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救援力量与资源配置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应急响应与现场处置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医疗救护与心理干预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跨部门协作与沟通机制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预案演练与持续改进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事故类型与风险评估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常见海上事故类型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船舶碰撞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指两艘或多艘船舶在海上航行时发生的相互撞击事故。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火灾爆炸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指船舶上发生的火灾或爆炸事故，往往由设备故障、操作不当或危险品泄漏等原因引发。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触礁搁浅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指船舶在航行中触碰海底、暗礁或浅滩等障碍物，导致船体受损或搁浅无法动弹的事故。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人员落水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指海上人员因不慎落水或遭遇恶劣天气等原因落入水中的事故。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涉及大型油轮、化学品船等危险品运输船舶的事故，以及发生在恶劣天气、复杂海况下的事故。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涉及一般货船、渔船等船舶的事故，以及发生在正常天气、海况下的事故。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涉及小型船舶、游艇等的事故，以及发生在良好天气、海况下的事故。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风险评估及等级划分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船舶类型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不同类型的船舶在结构、载重、动力等方面存在差异，对事故发生的概率和后果产生影响。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航行环境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航道狭窄、交通密集、水下障碍物等航行环境因素会增加事故发生的风险。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人员素质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船员的专业技能、应急反应能力和安全意识等因素直接影响事故的预防和应对效果。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天气海况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恶劣天气和海况会增加事故发生的概率和救援难度，如大风、大浪、雾霾等。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救援力量与资源配置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专业救援队伍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组建具备海上救援专业技能和经验的队伍，包括潜水员、救生员、医护人员等。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培训与演练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定期开展救援技能培训和模拟演练，提高救援人员的应急反应能力和实战水平。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协作与配合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加强与相关部门的沟通与协作，确保在海上事故发生时能够迅速响应、有效救援。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救援队伍组建及培训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配置适用于海上救援的专用船只，具备良好的航行性能和救援设备搭载能力。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救援船只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救援器材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更新与维护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000" r="18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配备齐全的救援器材，如救生圈、救生衣、潜水装备、破拆工具等。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定期对救援装备进行检查、更新和维护，确保其处于良好状态，满足救援需求。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救援装备配置与更新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建立跨部门、跨地区的海上救援合作机制，实现资源共享和优势互补。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信息平台建设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构建海上事故救援信息平台，实现救援信息实时传递和共享，提高救援效率。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社会力量参与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鼓励和支持社会力量参与海上事故救援工作，形成政府主导、社会参与的救援格局。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资源整合与共享机制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应急响应与现场处置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建立24小时值班制度，确保及时接收和处理海上事故报警信息。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报警与接警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根据事故性质和严重程度，启动相应的应急响应程序，调动救援资源。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响应与启动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成立现场指挥部，统一协调现场救援行动，确保救援工作有序进行。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现场指挥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应急响应流程设计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现场指挥部设置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在事故现场设立指挥部，负责现场救援行动的指挥和协调。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指挥通信保障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建立高效的通信网络，确保现场指挥部与各方救援力量之间的顺畅沟通。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指挥人员组成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由海事、交通、消防、医疗等部门的专业人员组成指挥团队。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现场指挥体系建立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https://d.book118.com/658106046056006032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2024-09-09T21:58:46.128</cp:lastPrinted>
  <dcterms:created xsi:type="dcterms:W3CDTF">2024-09-09T13:58:46Z</dcterms:created>
  <dcterms:modified xsi:type="dcterms:W3CDTF">2024-09-09T13:58:48Z</dcterms:modified>
</cp:coreProperties>
</file>