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E1C9C-D092-4108-9E4C-9D6E80176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86F5A-C6B5-4170-95E3-50F7726C5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3980F-DC3D-45C6-A1EB-F3A4D40D4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8D012-473F-4DD8-9D8A-4CD76AD55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2D1400-5DDA-478B-9F35-D25531FBF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4155A-6C7D-448F-83DD-0616CE43D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D53379-B698-4479-8CC7-311B282B4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67E73-D630-4EF7-A769-9F38DDD01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4BBFE-CFE7-4989-9DE8-FFB1BC48C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EFD42-F530-4490-8151-BAA3C9CAC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ED0EE-7CC3-4F06-9374-CA21548D9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7067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门卫安全工作培训报道稿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https://d.book118.com/658107067076006032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2024-09-10T03:28:33.120</cp:lastPrinted>
  <dcterms:created xsi:type="dcterms:W3CDTF">2024-09-09T19:28:33Z</dcterms:created>
  <dcterms:modified xsi:type="dcterms:W3CDTF">2024-09-09T19:28:34Z</dcterms:modified>
</cp:coreProperties>
</file>