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F4104-BABA-4F7B-9CB6-27185EB2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90EA2-3372-4038-92C4-5E015E4F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5957D-83C0-4956-A67D-2D9B77B6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1E7F1-349E-48A7-A840-AA79E207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9B8ED-B43E-4325-8BC3-E2484107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199606-6FA2-4470-AB8A-DA7B7BE4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E9CA5-F868-4914-9542-4BEE7C433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ECA18-454D-477A-A678-7E5BD5E97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4E513-692E-4B44-86B8-0281C76A4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242EB-A464-4143-B6D1-FDBA5AEA6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64681-E2D3-4A14-991E-9A665BDC5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13044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预防静电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静电的产生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静电的消除方法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静电的日常防护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静电的常见问题解答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静电的产生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静电是由于不同物质的接触和摩擦，导致电子的转移而产生的现象。当两种不同物质的物体相互摩擦时，电子较少的物体失去电子而带正电，而电子较多的物体获得电子而带负电。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电荷既不会创生也不会消失，只会从一个物体转移到另一个物体，或从物体的一个部分转移到另一部分，总量保持不变。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电荷守恒定律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240" b="31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静电产生的条件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摩擦是产生静电最常见的情况，例如在穿脱衣服、握手、走路等过程中，由于摩擦和接触的不同物质，导致电荷的转移。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当带电体接近导体时，导体因感应而产生与带电体相反的电荷，这种感应现象称为静电感应。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极化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某些物质在电场的作用下发生电极化的现象，使得原本不带电的物体带上了电荷。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人体因静电产生的电击虽然电流较小，但瞬间电压可高达几千伏，可能导致人体不适甚至受伤。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火灾和爆炸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8" r="135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在易燃易爆的环境中，静电产生的火花可能引发火灾和爆炸事故。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生产过程中，静电吸附尘埃颗粒物，影响产品表面质量和性能。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接地措施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接地是消除静电危害最基本的方法，通过将设备、管道等导体接地，使静电电荷流向大地，从而消除静电对设备和人体可能造成的危害。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接地措施需要确保接地线完好、接地电阻符合要求，同时定期检查接地系统，确保其有效性。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空气湿度的高低对静电的产生和消除有很大影响。在干燥的环境中，容易产生静电，因此增加空气湿度可以有效减少静电的产生。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可以通过加湿器、洒水、拖地等方式增加室内空气湿度，但需要注意湿度过高可能会影响设备和人体健康。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增加空气湿度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使用防静电材料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在生产和存储过程中，可以使用防静电包装、防静电工作台、防静电地板等防静电材料来减少静电的危害。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防静电材料是一种特殊材料，具有较低的静电产生和积累能力，可以减少静电对周围物体的影响。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https://d.book118.com/658113044102006036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2024-09-16T01:39:37.428</cp:lastPrinted>
  <dcterms:created xsi:type="dcterms:W3CDTF">2024-09-15T17:39:37Z</dcterms:created>
  <dcterms:modified xsi:type="dcterms:W3CDTF">2024-09-15T17:39:39Z</dcterms:modified>
</cp:coreProperties>
</file>