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526C8-9550-4F32-A281-D5A4F001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3A568-E2E8-4414-BB50-BA27079D8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DF7C6-ACA3-47CB-9B1A-55DF61637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2AEA9-A90A-42BB-92D5-F05503E3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F7B4DE-E435-4547-A07D-CFD3E386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6D326-8DDF-4FB4-9213-77F8B4EE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95501-C414-428A-AB55-E94716BE0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DC0FD-3066-4B1F-8809-5BA4E045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1E0B3-5A9E-47B5-888E-336376073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D3B87-F232-4DE1-BA1A-496B70A6A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0BDC7-E08B-429F-8A81-99C49E4D4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13055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家庭地震演练应急预案中应急物品和装备的准备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应急物品准备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应急装备准备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其他准备事项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应急物品准备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食品和水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准备易于保存和食用的高能量食品，如罐头、干果、能量棒等。同时，确保有足够的水，最好是瓶装水或净化后的水。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储备量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至少保证每人每天1升水，每餐有足够的食物供应。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包括螺丝刀、剪刀、锤子、钳子等常用工具，用于紧急维修和救援。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如带有刀片、锯子、钳子等的工具，方便携带。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包括绷带、消毒液、创可贴、止痛药等基础医疗用品。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特殊药品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如有特殊疾病的患者，应备好所需药品。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医疗用品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照明和点火设备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手电筒：确保有备用电池，并放在容易找到的地方。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便携式燃气炉和火柴：用于野外生存和烹饪。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重要文件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身份证、护照、驾驶证、医疗卡等重要证件的复印件。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贵重物品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珠宝、现金、贵重金属等，最好放在防水容器中。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重要文件和贵重物品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应急装备准备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应急包是家庭地震演练应急预案中的重要装备，应包含基本的生活用品和紧急医疗用品，以备不时之需。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应急包应包含足够数量的基本生活用品，如水、干粮、便携式火源、多功能工具等。此外，还应准备紧急医疗用品，如绷带、消毒液、基本药物等。所有物品应定期检查和更新，确保其有效性。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在地震发生时，家庭成员应配备适当的防护装备以降低伤害风险。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家庭成员应配备头盔、护目镜、手套等基本防护装备，以防止头部和身体其他部位受伤。此外，根据家庭成员的特定需求，还可以准备其他专业防护装备，如呼吸器、护腿器等。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防护装备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在地震发生后，保持通讯畅通是至关重要的。家庭成员应准备至少一种可靠的通讯工具。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除了手机外，还可以准备手摇式无线电、卫星电话等其他通讯工具。这些工具在电力中断或手机信号中断时尤为重要。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通讯工具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https://d.book118.com/658113055007006026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2024-09-03T00:10:55.511</cp:lastPrinted>
  <dcterms:created xsi:type="dcterms:W3CDTF">2024-09-02T16:10:55Z</dcterms:created>
  <dcterms:modified xsi:type="dcterms:W3CDTF">2024-09-02T16:10:57Z</dcterms:modified>
</cp:coreProperties>
</file>