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137477-9AA6-4AA2-81CC-B8347508479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D2A14-467E-42FF-AD80-6124AD24D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8F0AC-28B7-4397-95EA-2FAF524C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93D96-082F-4C50-B2EB-4B852A4CD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DC03D-96E6-4B29-A4E6-69D4BD18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504F8-5DB0-41B4-8785-A0F6998D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ED3BF-30CD-49D7-A5D4-4323C52F8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7921A-C455-4783-B126-AD7CDC35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02A55-BDB7-48BA-9585-E8066C43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CF456-9A67-476B-96F6-71043908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49AEE-7FE8-4609-8D1C-3486011B7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C1439-7C7F-4D90-8882-8140F0C1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F065E21-B2CB-4FE5-8AA4-3111A579B7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1375D2E-883E-40C2-A474-72F8DE00D2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1404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提升心理素养充满正能量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心理素养的重要性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正能量的重要性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提升心理素养的方法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正能量的传播与应用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心理素养与正能量的结合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心理素养的重要性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什么是心理素养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心理素养是指个体具备的心理健康、情绪稳定、自我认知、情绪管理等能力。具备良好的心理素养可以帮助个体更好地适应社会环境、缓解压力、提高生活质量。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心理素养对个人的影响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对个人的身心健康有益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心理素养的培养方式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学习心理学知识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参加素养培训课程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培养良好生活习惯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心理素养的应用领域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心理素养对个人的影响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心理素养的培养可以帮助个体更好地解决问题、增强自信心、建立积极的人际关系。同时，心理素养不仅有益于个人的身心健康，还能提高工作效率和质量。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正能量的重要性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什么是正能量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正能量是指积极向上的能量，可以带给人力量和希望。正能量可以帮助人们树立自信心、建立积极的人际关系。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正能量对个人的影响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帮助个人更好地应对挑战和困难，保持乐观向上的心态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积极的态度和信念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提高工作和生活的幸福感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激发个人的潜能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培养正能量的方法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学会快乐、感恩、宽容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结交乐观向上的朋友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参与积极向上的活动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在工作和生活中传播正能量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带动他人一起向前努力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正能量的传播方式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分享正能量的文章、视频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传递正能量的价值观念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正能量的重要性总结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正能量对个人和社会都具有重要的意义，通过培养和传播正能量，可以带来更多的快乐和成功。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提升心理素养的方法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心理素养培训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参加心理素养培训课程是提升个人心理素养的重要途径之一。在培训中，可以学习情绪管理和压力释放的技巧，帮助个体更好地适应工作和生活。通过培训，可以提升心理素养水平，增强心理调节能力。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艺术心理疗法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通过艺术创作和表达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释放内心压力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艺术表达的力量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缓解情绪不良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帮助心灵和谐发展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寻找内心平衡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艺术心理疗法的益处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提高集中力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冥想有助于注意力集中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冥想提升自我控制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冥想带来身心放松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冥想与冥想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平静心灵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通过冥想和冥想技巧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理素养是每个人在追求心理健康和幸福感中的重要一环。通过学习各种方法和参与适合自己的活动，可以有效提高心理素养水平，更好地面对生活中的挑战。愿每个人都能拥有充满正能量的内心世界，积极面对人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https://d.book118.com/658114042010006050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提升心理素养充满正能量</vt:lpstr>
      <vt:lpstr>目录</vt:lpstr>
      <vt:lpstr>第1章 心理素养的重要性</vt:lpstr>
      <vt:lpstr>什么是心理素养</vt:lpstr>
      <vt:lpstr>心理素养对个人的影响</vt:lpstr>
      <vt:lpstr>心理素养的培养方式</vt:lpstr>
      <vt:lpstr>心理素养的应用领域</vt:lpstr>
      <vt:lpstr> </vt:lpstr>
      <vt:lpstr>第2章 正能量的重要性</vt:lpstr>
      <vt:lpstr> </vt:lpstr>
      <vt:lpstr>正能量对个人的影响</vt:lpstr>
      <vt:lpstr>培养正能量的方法</vt:lpstr>
      <vt:lpstr>正能量的传播方式</vt:lpstr>
      <vt:lpstr>正能量的重要性总结</vt:lpstr>
      <vt:lpstr>第3章 提升心理素养的方法</vt:lpstr>
      <vt:lpstr> </vt:lpstr>
      <vt:lpstr>艺术心理疗法</vt:lpstr>
      <vt:lpstr>冥想与冥想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2024-09-29T14:28:33.301</cp:lastPrinted>
  <dcterms:created xsi:type="dcterms:W3CDTF">2024-09-29T06:28:33Z</dcterms:created>
  <dcterms:modified xsi:type="dcterms:W3CDTF">2024-09-29T06:28:35Z</dcterms:modified>
</cp:coreProperties>
</file>