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E4B92B-ED07-4ABF-99D1-EAD7F9E86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2C112-BCCD-4316-9F8A-1E33F06D4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6ED65-2D5D-4577-B13E-07EB43CB5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DE55A-E6D1-461B-B239-DC45810F6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77765-B963-44E7-A6AC-F54CECF5D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FA0573-E1F8-45A7-92BD-76A4BE1CF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708EE9-59D4-4A57-9466-8563B9923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EABF8-F281-4A64-A778-8284F949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928D2E-5A5F-4077-B349-F0DB93E07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66E7F-BB5D-4F2B-9727-1954EA77D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DF502-1B84-447C-AB23-C49F25078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14053117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仿生鱼机构活动方案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活动执行与监控管理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https://d.book118.com/658114053117006042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2024-09-22T01:02:34.490</cp:lastPrinted>
  <dcterms:created xsi:type="dcterms:W3CDTF">2024-09-21T17:02:34Z</dcterms:created>
  <dcterms:modified xsi:type="dcterms:W3CDTF">2024-09-21T17:02:36Z</dcterms:modified>
</cp:coreProperties>
</file>