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C9A96D-D00A-4C34-B4A0-4C95EF215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C4A9F-0FF2-44BD-B76A-BE0C9D6B8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82004A-A8E3-4FEB-855A-EB4B5AB69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73256C-C714-445C-8F44-2A74EC7ACC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E1553D-A25A-4353-961A-9F3CD74035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BB2CD4-064C-46E8-9E01-A23EEB65E7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7C1316-5AF7-4153-BF7D-0921E187A8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6DA5F2-622A-48CE-BCEC-CC2BEE501C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143932-5179-41CC-AA39-5A8E60E7C4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A42300-CCF9-436C-8D05-6F3AF4E38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84CD2-D8E4-4667-8B59-AD02D1EB2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116102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学生心理健康与自我价值感</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2024-01-13</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学生心理健康现状</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自我价值感与学生心理健康关系</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学生心理健康干预措施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自我价值感提升途径</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提高学生心理健康水平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当前学生面临诸多压力，包括学业、人际、就业等，容易导致心理问题。关注学生心理健康，提供必要的支持和帮助，是提高学生整体健康水平的重要措施。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促进学生自我价值感提升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自我价值感是指个体对自身的认可和接纳程度。提升学生自我价值感有助于增强学生的自信心和自尊心，提高学生的学习积极性和生活幸福感。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43" r="2374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干预措施与效果评估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介绍针对学生心理健康和自我价值感的干预措施，如心理咨询、团体辅导、自我成长训练等，并评估这些措施的效果。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心理健康现状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汇报将涵盖当前学生心理健康的整体状况，包括常见的心理问题、影响因素等。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自我价值感与心理健康的关系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分析自我价值感对心理健康的影响，以及如何通过提升自我价值感来改善心理健康状况。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学生心理健康现状</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708" b="37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心理健康是指个体在心理、情感和行为方面的良好状态，具有正常的智力、积极的情绪、和谐的人际关系、良好的社会适应能力和健全的人格。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心理健康定义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心理健康是人类健康的重要组成部分，对于个体的成长、发展和社会功能发挥具有至关重要的作用。保持心理健康有助于提高个体的生活质量，促进社会的和谐与进步。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心理健康重要性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心理健康定义及重要性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学生心理健康现状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当前，学生心理健康问题日益突出，部分学生存在焦虑、抑郁、自卑、逆反等心理问题，严重影响了他们的学习、生活和人际交往。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主要问题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学生心理健康问题主要表现为学习压力、人际关系紧张、自我认知偏差、情绪不稳定等方面。这些问题可能导致学生出现行为异常、成绩下滑、社交障碍等现象。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学生心理健康现状及问题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438" r="1943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家庭因素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家庭环境、父母教养方式、家庭经济状况等都会对学生的心理健康产生影响。例如，家庭氛围紧张、父母对孩子期望过高或过低等都可能导致孩子产生心理问题。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学校因素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学校的教育理念、教育方式、师生关系等也会对学生的心理健康产生影响。如学校过于注重成绩而忽视学生全面发展，或者教师对学生存在偏见或歧视等都会对学生的心理造成伤害。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社会因素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社会环境的变化、社会竞争压力等都会对学生的心理健康产生影响。如网络信息的泛滥、社会不良风气的侵蚀等都可能对学生的价值观和心理状态产生负面影响。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自我价值感与学生心理健康关系</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自我价值感是指个体对自己的价值、能力和重要性的主观评价。它是个体心理健康的重要组成部分，影响着个体的认知、情感和行为。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自我价值感定义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自我价值感对个体的心理健康具有保护作用。高自我价值感可以增强个体的自信心和自尊心，提高个体的心理韧性和应对压力的能力。同时，自我价值感也是个体实现自我潜能、追求自我成长和发展的重要动力。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自我价值感作用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自我价值感定义及作用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自我价值感对心理健康的影响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自我价值感是影响心理健康的重要因素之一。低自我价值感可能导致个体产生焦虑、抑郁等心理问题，影响个体的心理健康状况。而高自我价值感则有助于个体保持积极的心态，更好地应对生活中的挑战和压力。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心理健康对自我价值感的作用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心理健康状况也会影响个体的自我价值感。心理健康的个体更容易形成积极的自我认知和评价，从而提高自我价值感。反之，心理问题可能导致个体对自我产生负面评价，降低自我价值感。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自我价值感与心理健康的联系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https://d.book118.com/658116102023006030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2024-09-06T09:15:40.161</cp:lastPrinted>
  <dcterms:created xsi:type="dcterms:W3CDTF">2024-09-06T01:15:40Z</dcterms:created>
  <dcterms:modified xsi:type="dcterms:W3CDTF">2024-09-06T01:15:41Z</dcterms:modified>
</cp:coreProperties>
</file>