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7E93F5-BA5A-4657-B3D5-AE3BD2339B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9D644B-BA01-4090-94E6-16BEF6A4F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009534-3A30-4307-AA72-20179F467D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CD4100-332A-4B2D-8E92-CA85556847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66A6BA-7CE3-46A5-B3BB-94EEFD0AC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9FF98B-EDB8-418B-AE90-7CD85D9BF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B65585-FEFE-48DC-A927-D87060D2F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D729A9-876F-409A-A9D1-D8E11B3FF1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393B09-3CEB-4680-8C05-4188FE469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9DDA58-0C61-4F89-BACA-C4D8CB885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033CEF-0B0B-4B2D-87C1-DE44F0EE76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81200650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清洁能源行业的必备职业技能培训方法与专业知识学习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必备职业技能培训方法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专业知识学习体系构建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案例分析：成功企业经验借鉴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挑战与对策：如何应对变革中的机遇与挑战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总结与展望：共筑清洁能源美好未来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清洁能源行业前景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未来，随着技术的不断进步和成本的不断降低，清洁能源将在全球能源结构中占据越来越重要的地位。同时，各国政府也将继续加大对清洁能源的支持力度，推动清洁能源行业的持续发展。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清洁能源行业现状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随着全球气候变化和环境问题日益严重，清洁能源行业得到了快速发展。目前，太阳能、风能、水能等可再生能源已成为清洁能源的主力军，同时核能、氢能等也在不断发展壮大。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清洁能源行业现状及前景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各国政府纷纷出台政策，鼓励和支持清洁能源的发展。例如，提供税收优惠、资金扶持、土地租赁优惠等政策措施，为清洁能源企业创造良好的发展环境。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随着全球能源结构的转型和升级，清洁能源市场将不断扩大。特别是在新兴市场国家，由于能源需求增长迅速，清洁能源市场具有巨大的发展潜力。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市场机遇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政策支持与市场机遇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产业链结构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洁能源产业链包括研发、生产、销售、运营等多个环节。其中，研发环节主要涉及新技术、新产品的研究和开发；生产环节负责将研发成果转化为实际产品；销售环节负责产品的市场推广和销售；运营环节则负责清洁能源项目的建设和运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主要岗位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清洁能源行业中，主要岗位包括研发工程师、生产工程师、销售经理、项目经理等。其中，研发工程师需要具备扎实的专业知识和创新能力，负责新技术、新产品的研究和开发；生产工程师需要具备丰富的生产经验和技术能力，负责产品的生产和质量控制；销售经理需要具备市场洞察力和销售技巧，负责产品的市场推广和销售；项目经理需要具备项目管理和团队协作能力，负责清洁能源项目的建设和运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产业链结构及主要岗位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必备职业技能培训方法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888" b="17888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440" b="17440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掌握清洁能源基础知识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学习清洁能源的基本原理、技术特点、应用领域等。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强化实践操作能力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通过实验操作、模拟演练等方式，提高学员的实际操作能力。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理论与实践相结合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将理论知识与实践操作相结合，加深学员对清洁能源技术的理解和掌握。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理论教学与实践操作相结合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在线课程学习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利用网络平台提供丰富的在线课程资源，方便学员随时随地学习。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线下实践操作培训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组织学员参加线下实践操作培训，提高学员的实际操作能力。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线上线下相结合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将在线课程学习与线下实践操作培训相结合，实现优势互补，提高培训效果。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在线课程与线下培训优势互补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针对企业自身需求，定制培训课程，提高员工的专业技能和素质。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企业内部培训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外部认证考试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培训与考试相结合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鼓励员工参加清洁能源行业的认证考试，提升个人职业竞争力，同时为企业培养专业人才。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将企业内部培训与外部认证考试相结合，促进员工的专业成长和职业发展。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企业内部培训与外部认证考试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专业知识学习体系构建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掌握相关法规政策与标准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熟悉国内外清洁能源法规政策、行业标准及发展趋势，为企业合规经营提供指导。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掌握清洁能源基本概念、原理及分类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了解清洁能源定义、特点，熟悉太阳能、风能、水能等各类清洁能源的工作原理及应用领域。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学习能源转换与存储技术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深入了解清洁能源转换与存储技术，如光伏电池、风力发电机、储能电池等。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基础知识储备与拓展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及时了解国际清洁能源技术研发进展，跟踪新技术、新工艺、新设备的发展趋势。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关注国际清洁能源技术动态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积极参加清洁能源领域的研讨会、论坛等，与同行交流经验，拓展视野。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参加行业研讨会与学术交流活动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学习借鉴国际先进清洁能源企业的成功经验和技术成果，提升企业自身技术水平。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学习借鉴先进经验与技术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前沿技术动态关注及跟进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https://d.book118.com/658120065006006036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2024-09-15T03:28:46.662</cp:lastPrinted>
  <dcterms:created xsi:type="dcterms:W3CDTF">2024-09-14T19:28:46Z</dcterms:created>
  <dcterms:modified xsi:type="dcterms:W3CDTF">2024-09-14T19:28:48Z</dcterms:modified>
</cp:coreProperties>
</file>