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D5B74-437D-4CE1-81F4-7B7620A2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44FE0-9500-4A83-B9F3-3248DFD8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3EE5B-824F-4C5D-89E8-CECB547C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D869E-CAB4-4CE9-B4C6-890FE73C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88CAE-43E9-4DCB-B3EE-B48E55E12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9F0EF-7932-4D56-9947-567CC52B0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DEF9C-F04E-466A-A2DC-5C721E23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6C47B-9AA3-4FEB-A65D-958B57D12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F2EF8-2B0B-44CE-A0EB-5AC5E629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5FF9D-CD28-4101-AA84-A86A20D1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C7644-D7F0-4228-A981-0D635D12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101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企业合规管理实施方案-合规道德守则与行业规范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合规道德守则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合规监督检查与报告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合规管理已成为企业稳健发展的关键因素之一。通过建立合规道德守则与行业规范，有助于确保企业在遵循法律法规、商业道德和社会责任的同时，提升品牌形象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国内外监管机构对企业合规管理的要求日益严格，企业需要建立完善的合规管理体系，确保业务运营符合相关法律法规和监管要求，防范潜在的法律风险和声誉风险。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本实施方案涉及企业运营管理的各个方面，包括但不限于财务管理、人力资源管理、业务运营、市场营销等，以确保企业在各个方面均符合合规要求。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本实施方案还将向企业的股东、客户和合作伙伴等利益相关方进行汇报，以展示企业在合规管理方面的决心和成果，增强利益相关方对企业的信任和认可。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本实施方案适用于企业内部所有员工，包括管理层和普通员工，以确保全员参与和共同遵守合规道德守则与行业规范。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合规道德守则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道德守则是企业文化的重要组成部分，能够引导员工遵守道德规范，形成良好的企业氛围。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958" b="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防范合规风险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7" r="2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道德守则能够帮助企业识别和防范潜在的合规风险，避免违法违规行为的发生。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遵守道德规范的企业能够赢得客户、合作伙伴和社会的信任，提升企业声誉和品牌价值。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道德守则的重要性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4" r="161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426" r="64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041" r="50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道德守则的内容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企业应遵守法律法规，诚信经营，不得进行欺诈、虚假宣传等不正当行为。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企业应尊重员工的人权和尊严，不得进行任何形式的歧视、虐待或剥削。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企业应遵守市场规则，公平竞争，不得进行价格操纵、恶意竞争等不正当行为。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企业应积极履行环境保护责任，采取必要的措施降低对环境的影响。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尊重人权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公平竞争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企业应制定道德守则的实施细则，明确各项规定的具体要求和执行标准。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制定实施细则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处理违规行为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企业应通过培训、宣传等方式加强对员工的道德教育，提高员工的道德意识。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企业应建立监督机制，对员工的道德行为进行监督和管理，确保道德守则的贯彻执行。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对于违反道德守则的行为，企业应依法依规进行处理，严肃追究相关人员的责任。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道德守则的实施与监管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行业规范的作用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约束企业行为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行业规范是对行业内企业行为的约束和指导，确保企业在经营活动中遵守法律法规、商业道德和社会责任。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维护市场秩序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通过制定和实施行业规范，可以维护市场的公平竞争秩序，防止不正当竞争和垄断行为的发生。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行业规范有助于提升整个行业的形象和声誉，增强消费者和投资者对行业的信任和认可。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行业规范应明确要求企业遵守国家法律法规，不得从事违法违规的经营活动。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行业规范应制定商业道德标准，要求企业在商业活动中诚信经营、公平竞争、尊重知识产权等。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商业道德标准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行业规范应强调企业的社会责任，鼓励企业积极履行对员工、消费者、环境和社会的责任。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行业规范的内容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37" r="120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为确保行业规范的有效执行，应建立专门的监管机构负责监督和管理。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建立监管机构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监管机构应加大对违反行业规范行为的执法力度，依法对违规企业进行处罚和纠正。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建立健全的投诉机制，鼓励公众对违反行业规范的行为进行举报和监督。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完善投诉机制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加强对企业和公众的宣传教育，提高他们对行业规范的认识和遵守意识。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行业规范的执行与监管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设立专门的合规管理部门，负责全面监督和管理企业的合规事务。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任命合规官，直接向高层管理层报告，确保合规政策的有效实施。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在各部门设立合规专员，协助合规管理部门进行日常合规工作。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合规专员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合规管理组织架构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https://d.book118.com/658121013005006031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2024-09-07T17:05:37.394</cp:lastPrinted>
  <dcterms:created xsi:type="dcterms:W3CDTF">2024-09-07T09:05:37Z</dcterms:created>
  <dcterms:modified xsi:type="dcterms:W3CDTF">2024-09-07T09:05:39Z</dcterms:modified>
</cp:coreProperties>
</file>