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51729-59E9-4E74-8494-EEE5DA539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3A7DC-208B-49E8-9327-39F731187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E283C-8F4E-40DB-BD59-0460CF75F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2FF91-8E5B-4C82-88B2-044E4203A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C1897-DA53-45CA-8E8B-DFB78857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3ED35-01D8-4598-82ED-64C55CD20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449D94-6664-476B-90D6-40D1A32A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64BE3-CA95-485D-8EE1-5900E2A5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2B7CC-2A56-48F1-A3DD-051BB19A5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96C51-2602-4FA3-9205-72C252B3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9BF63-5965-4A08-85DA-8E5A5FBC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1131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工程学5-1通行能力分析\n## 1.交通工程学概述及其重要性\n### 1.1交通工程学的定义与范围\n### 1.2交通工程学的发展历程\n### 1.3交通工程学在城市发展中的作用\n## 2.通行能力分析的基本概念\n### 2.1通行能力的定义与分类\n### 2.2通行能力分析的目的与意义\n### 2.3通行能力分析的方法与工具\n## 3.道路通行能力分析\n### 3.1道路通行能力的影响因素\n### 3.2道路通行能力的计算方法\n### 3.3道路通行能力分析的案例与实践\n## 4.交通信号控制与通行能力分析\n### 4.1交通信号控制的作用与原则\n### 4.2交通信号控制对通行能力的影响\n### 4.3交通信号控制策略的优化与评估\n## 5.公共交通通行能力分析\n### 5.1公共交通通行能力的影响因素\n### 5.2公共交通通行能力的计算方法\n### 5.3公共交通通行能力分析的案例与实践\n## 6.交通拥堵与通行能力分析\n### 6.1交通拥堵的形成原因与影响\n### 6.2交通拥堵对通行能力的影响\n### 6.3交通拥堵缓解措施与通行能力提升策略\n## 7.未来交通发展对通行能力的影响\n### 7.1自动驾驶技术对通行能力的影响\n### 7.2共享出行模式对通行能力的影响\n### 7.3智能交通系统对通行能力的影响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500"/>
              <a:t>交通工程学5-1通行能力分析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交通工程学概述及其重要性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交通工程学的定义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研究交通系统运行及其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等手段提高交通系统的运行效率和安全性能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交通工程学的范围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交通基础设施的规划与设计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交通管理系统的开发与优化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交通政策的制定与实施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交通安全的分析与预防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20世纪初，随着汽车的发明，交通问题逐渐显现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20世纪30年代，美国开始研究交通工程，成立了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交通工程师协会</a:t>
                </a:r>
                <a:endParaRPr/>
              </a:p>
            </p:txBody>
          </p:sp>
          <p:sp>
            <p:nvSpPr>
              <p:cNvPr id="17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交通工程学的起源</a:t>
                </a:r>
                <a:endParaRPr/>
              </a:p>
            </p:txBody>
          </p:sp>
          <p:sp>
            <p:nvSpPr>
              <p:cNvPr id="17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20世纪40年代至60年代，交通工程学研究主要集中在道路设计、交通信号控制等方面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20世纪70年代至90年代，交通工程学开始关注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智能交通系统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21世纪初至今，交通工程学越来越关注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低碳交通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等议题</a:t>
                </a:r>
                <a:endParaRPr/>
              </a:p>
            </p:txBody>
          </p:sp>
          <p:sp>
            <p:nvSpPr>
              <p:cNvPr id="18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交通工程学的发展阶段</a:t>
                </a:r>
                <a:endParaRPr/>
              </a:p>
            </p:txBody>
          </p:sp>
          <p:sp>
            <p:nvSpPr>
              <p:cNvPr id="18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6" name="组合 18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提高交通系统的运行效率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优化交通基础设施的规划与设计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提高交通管理系统的水平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制定合理的交通政策</a:t>
                </a:r>
                <a:endParaRPr/>
              </a:p>
            </p:txBody>
          </p:sp>
          <p:sp>
            <p:nvSpPr>
              <p:cNvPr id="19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保障交通安全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分析交通事故的原因及预防措施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提高道路、交通信号等基础设施的安全性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加强交通安全教育与宣传</a:t>
                </a:r>
                <a:endParaRPr/>
              </a:p>
            </p:txBody>
          </p:sp>
          <p:sp>
            <p:nvSpPr>
              <p:cNvPr id="19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促进城市可持续发展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发展公共交通，减少私家车出行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倡导绿色出行，降低交通碳排放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利用智能交通系统，提高交通资源的利用率</a:t>
                </a:r>
                <a:endParaRPr/>
              </a:p>
            </p:txBody>
          </p:sp>
          <p:sp>
            <p:nvSpPr>
              <p:cNvPr id="19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交通工程学在城市发展中的作用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通行能力分析的基本概念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通行能力的定义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交通设施在特定条件下所能承载的最大交通流量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反映了交通设施的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通行能力的分类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按交通设施类型划分：道路通行能力、桥梁通行能力、隧道通行能力等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按交通方式划分：机动车通行能力、非机动车通行能力、行人通行能力等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按时间划分：高峰小时通行能力、平均小时通行能力、设计小时通行能力等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通行能力的定义与分类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通行能力分析的目的与意义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组合 2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组合 2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通行能力分析的目的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评估交通设施的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为交通规划、设计、管理提供科学依据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指导交通政策的制定与实施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通行能力分析的意义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提高交通系统的运行效率，缓解交通拥堵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保障交通安全，降低交通事故发生率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促进城市可持续发展，提高城市生活品质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通行能力分析的方法与工具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通行能力分析的方法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理论分析法：通过数学模型和公式计算通行能力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实验分析法：通过实地观测和数据收集分析通行能力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模拟分析法：通过计算机模拟技术预测通行能力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通行能力分析的工具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交通仿真软件：如AutoCAD、Visio、TransModeler等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数据分析软件：如Excel、SPSS、MATLAB等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专业建模软件：如Paramics、CROSSFIRE等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道路通行能力分析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https://d.book118.com/658121131023006040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交通工程学5-1通行能力分析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2024-09-18T09:09:00.507</cp:lastPrinted>
  <dcterms:created xsi:type="dcterms:W3CDTF">2024-09-18T01:09:00Z</dcterms:created>
  <dcterms:modified xsi:type="dcterms:W3CDTF">2024-09-18T01:09:02Z</dcterms:modified>
</cp:coreProperties>
</file>