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D7D69-7652-4CA0-A228-CF422347A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0230D-798A-4A1B-9905-BA54C36F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6B85B-E251-498D-88B6-E4A98537D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ED151-4695-46D5-8E7C-35D4716AD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708659-93D1-4AF8-93A9-51B718A36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027C3-B114-4EF6-953C-876AEB9B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927DF-8F00-478E-A46A-B614EA88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16FD1-57F5-4A55-802F-ADA4B547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C3BF1-1948-430C-88A9-ECA5CB273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0DFEA-E4F2-479F-97FC-791F3952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8964D-B086-4DE0-9D03-F525E22A6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2067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眼科护理质量安全实践探索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眼科护理质量安全风险防范与应对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通过加强眼科护理质量安全管理，提高护理人员的专业技能和服务水平，确保患者获得高质量的眼科护理服务。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加强眼科护理过程中的安全管理，减少医疗差错和不良事件的发生，保障患者的生命安全和身体健康。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通过提高眼科护理质量安全管理水平，提升医院整体服务质量和声誉，吸引更多患者前来就医，促进医院的可持续发展。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01" r="2690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提高眼科护理质量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667" r="11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眼科护理质量安全管理的展望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探讨未来眼科护理质量安全管理的发展趋势和前景，提出改进和完善的建议。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眼科护理质量安全管理的现状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分析当前眼科护理质量安全管理的现状，包括存在的问题、挑战和机遇。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眼科护理质量安全管理的实践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介绍医院在眼科护理质量安全管理方面的具体实践，包括制定的规章制度、采取的措施和取得的成效。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眼科护理质量安全现状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高质量的眼科护理能够确保患者在接受治疗期间的安全，减少并发症和不良事件的发生。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优质的护理服务有助于提高患者的治疗效果，促进患者视力的恢复和改善。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优质的眼科护理服务能够提高患者对医院的满意度和信任度，从而提升医院的声誉和形象。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眼科护理质量安全的重要性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不同医院和地区的眼科护理质量存在差异，部分医院存在护理质量不达标的情况。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部分护理人员对眼科护理安全的认识不足，缺乏必要的风险意识和防范措施。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部分护理人员缺乏系统的眼科护理知识和技能培训，导致护理质量无法得到保障。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护理质量参差不齐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护理安全意识不足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护理培训不足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眼科护理质量安全现状分析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部分医院眼科护理人力资源紧张，难以满足患者的护理需求，影响护理质量和安全。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护理设备陈旧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部分医院眼科护理设备陈旧落后，难以满足现代眼科护理的需求，影响护理效果和安全。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患者配合度不高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部分患者对眼科护理的重要性和必要性认识不足，缺乏必要的配合和信任，给护理工作带来一定的困难。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眼科护理质量安全管理体系建设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制定眼科护理质量安全标准和规范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依据国家和行业相关法规，结合眼科护理特点，制定眼科护理质量安全标准和规范，明确各项护理工作的要求和流程。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建立眼科护理质量安全责任制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明确各级护理人员和管理人员在眼科护理质量安全中的职责和权限，形成层层负责、齐抓共管的工作格局。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完善眼科护理质量安全管理制度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建立健全眼科护理质量安全管理各项制度，如查对制度、交接班制度、消毒隔离制度等，确保各项护理工作有章可循、有据可查。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建立健全眼科护理质量安全管理制度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定期开展眼科护理专业技能培训，提高护理人员的专业素质和技术水平，确保各项护理工作能够规范、准确地进行。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加强护理人员专业技能培训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通过举办质量安全知识讲座、案例分析等方式，增强护理人员的质量安全意识，使其充分认识到质量安全的重要性。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强化护理人员质量安全意识教育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开展应急处理演练和培训，提高护理人员应对突发事件的能力，确保在紧急情况下能够迅速、有效地处理各种问题。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提高护理人员应急处理能力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加强眼科护理质量安全培训和教育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建立眼科护理质量安全监测体系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建立定期巡查、专项检查、季节性检查等多种形式的监测体系，对眼科护理工作进行全面、系统的监测和评估。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完善眼科护理质量安全评估机制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制定科学合理的评估指标和评估方法，定期对眼科护理工作进行质量安全评估，及时发现问题并采取措施加以改进。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加强眼科护理质量安全信息报告和反馈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建立畅通的信息报告和反馈渠道，及时收集、整理和分析眼科护理质量安全信息，为改进和提高眼科护理质量提供有力支持。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完善眼科护理质量安全监测和评估机制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https://d.book118.com/658122067075006031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2024-09-08T13:58:57.062</cp:lastPrinted>
  <dcterms:created xsi:type="dcterms:W3CDTF">2024-09-08T05:58:57Z</dcterms:created>
  <dcterms:modified xsi:type="dcterms:W3CDTF">2024-09-08T05:58:59Z</dcterms:modified>
</cp:coreProperties>
</file>