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E2E3B2-F7E8-4954-AF4E-811030263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18BB33-B8AD-47CC-86C2-3D4B4864B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781007-1D0D-48EC-9619-DAFF82BE9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C2EDDC-7C7E-4EF3-8D25-0A56A75CE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6E03A2-F6D8-4DC0-B317-AFD2C0A50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626F8F-BD45-4B62-AA30-690B9B4FC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0528CE-7497-4524-A456-D9315345D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D44E12-CB64-4F5B-B68A-78D762E2C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31352A-011B-4EFD-BBD9-5D552BBA0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3A80C0-804D-420D-A7CE-134BD8F98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64DDA3-0974-47D1-ACB8-C88F9A2B0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122107076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肺癌纵隔分期评估课件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肺癌纵隔分期评估概述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肺癌纵隔分期评估的方法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肺癌纵隔分期的标准与分期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肺癌纵隔分期评估的实践应用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肺癌纵隔分期评估的挑战与展望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肺癌纵隔分期评估概述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292" r="3429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肺癌纵隔分期的定义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纵隔淋巴结转移是肺癌扩散的重要途径之一，因此肺癌纵隔分期对于评估病情、制定治疗方案和预后判断具有重要意义。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肺癌纵隔分期是指根据肺癌的纵隔淋巴结转移情况，对肺癌进行分期的一种方法。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有助于了解肺癌的扩散情况和发展趋势，为制定治疗方案提供依据。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4634" r="2463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可用于比较不同治疗方法的疗效，为临床研究提供参考。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有助于评估患者的预后，为患者和家属提供更为准确的病情信息。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肺癌纵隔分期的重要性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随着医学影像技术的发展，CT、MRI等无创检查方法逐渐取代了病理组织学检查，成为肺癌纵隔分期的主要手段。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目前，肺癌纵隔分期已经形成了较为完善的体系，为肺癌的诊断和治疗提供了重要的参考依据。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肺癌纵隔分期最早可追溯到20世纪70年代，当时主要依靠手术切除后的病理组织学检查进行分期。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肺癌纵隔分期的历史与发展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肺癌纵隔分期评估的方法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19906" y="1705737"/>
            <a:ext cx="2557463" cy="907733"/>
            <a:chOff x="3819906" y="1705737"/>
            <a:chExt cx="2557463" cy="907733"/>
          </a:xfrm>
        </p:grpSpPr>
        <p:sp>
          <p:nvSpPr>
            <p:cNvPr id="3" name="Freeform 3"/>
            <p:cNvSpPr/>
            <p:nvPr/>
          </p:nvSpPr>
          <p:spPr>
            <a:xfrm>
              <a:off x="3819906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4115419" y="1960245"/>
              <a:ext cx="2164080" cy="38671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第二季度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682401" y="1705737"/>
            <a:ext cx="2557463" cy="907733"/>
            <a:chOff x="1682401" y="1705737"/>
            <a:chExt cx="2557463" cy="907733"/>
          </a:xfrm>
        </p:grpSpPr>
        <p:sp>
          <p:nvSpPr>
            <p:cNvPr id="6" name="Freeform 6"/>
            <p:cNvSpPr/>
            <p:nvPr/>
          </p:nvSpPr>
          <p:spPr>
            <a:xfrm>
              <a:off x="168240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1949053" y="1929479"/>
              <a:ext cx="222123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第一季度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095012" y="1705737"/>
            <a:ext cx="2557463" cy="907733"/>
            <a:chOff x="8095012" y="1705737"/>
            <a:chExt cx="2557463" cy="907733"/>
          </a:xfrm>
        </p:grpSpPr>
        <p:sp>
          <p:nvSpPr>
            <p:cNvPr id="9" name="Freeform 9"/>
            <p:cNvSpPr/>
            <p:nvPr/>
          </p:nvSpPr>
          <p:spPr>
            <a:xfrm>
              <a:off x="8095012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396811" y="1929479"/>
              <a:ext cx="216408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第四季度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5957411" y="1705737"/>
            <a:ext cx="2557463" cy="907733"/>
            <a:chOff x="5957411" y="1705737"/>
            <a:chExt cx="2557463" cy="907733"/>
          </a:xfrm>
        </p:grpSpPr>
        <p:sp>
          <p:nvSpPr>
            <p:cNvPr id="12" name="Freeform 12"/>
            <p:cNvSpPr/>
            <p:nvPr/>
          </p:nvSpPr>
          <p:spPr>
            <a:xfrm>
              <a:off x="595741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6280118" y="1929479"/>
              <a:ext cx="2135505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第三季度</a:t>
              </a:r>
            </a:p>
          </p:txBody>
        </p:sp>
      </p:grpSp>
      <p:sp>
        <p:nvSpPr>
          <p:cNvPr id="14" name="AutoShape 14"/>
          <p:cNvSpPr/>
          <p:nvPr/>
        </p:nvSpPr>
        <p:spPr>
          <a:xfrm>
            <a:off x="1949053" y="2891515"/>
            <a:ext cx="2166366" cy="335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X线检查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170283" y="2891515"/>
            <a:ext cx="2043638" cy="335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CT扫描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377368" y="2891515"/>
            <a:ext cx="2019443" cy="335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MRI检查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514874" y="2891515"/>
            <a:ext cx="2137600" cy="335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PET-CT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影像学检查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1949053" y="3324225"/>
            <a:ext cx="1907885" cy="213259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通过胸部X线片，可以观察到肺部肿瘤的大小、位置以及与周围组织的关系。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4159029" y="3324225"/>
            <a:ext cx="1905000" cy="213259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高分辨率CT（HRCT）是肺癌纵隔分期评估的主要影像学检查手段，能够清晰显示肺部肿瘤及其与周围组织的结构关系，同时还能观察到淋巴结转移的情况。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336481" y="3324225"/>
            <a:ext cx="1905000" cy="213259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MRI在肺癌纵隔分期评估中主要用于判断肿瘤是否侵犯到胸壁、脊柱等邻近组织。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531178" y="3324225"/>
            <a:ext cx="1905000" cy="213259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正电子发射断层扫描（PET-CT）能够通过功能成像的方式，提供肿瘤的代谢信息，有助于判断肿瘤的恶性程度和转移情况。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532" b="105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病理学检查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支气管镜检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通过支气管镜获取肺部肿瘤的活组织，进行病理学诊断，是肺癌诊断的金标准。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淋巴结活检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对于已经发生淋巴结转移的肺癌，可以通过淋巴结活检来确定转移的具体位置和程度。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胸腔镜检与纵隔镜检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胸腔镜和纵隔镜能够直接观察到胸内的情况，并获取活组织进行病理学诊断。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CEA（癌胚抗原）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CEA是一种广谱的肿瘤标志物，在肺癌患者中可能会升高，但特异性不高。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0938" r="1093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Cyfra21-1（细胞角蛋白19片段）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Cyfra21-1是肺鳞状细胞癌的特异性肿瘤标志物，对肺鳞癌的诊断和预后评估有一定价值。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NSE（神经元特异性烯醇化酶）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NSE主要用于小细胞肺癌的诊断和病情监测。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肿瘤标志物检查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https://d.book118.com/658122107076006045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2024-09-26T03:57:37.334</cp:lastPrinted>
  <dcterms:created xsi:type="dcterms:W3CDTF">2024-09-25T19:57:37Z</dcterms:created>
  <dcterms:modified xsi:type="dcterms:W3CDTF">2024-09-25T19:57:39Z</dcterms:modified>
</cp:coreProperties>
</file>