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557894-E081-4422-BE57-EE47CDF19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47FE6-AB61-4C31-9546-0D741516B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AAAA-0353-48A2-A1A6-0D4A1E955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9B924-D702-49B4-A9A3-E0F8F5C2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1ECEA-0126-4CAC-9CB4-0C88F58C8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66046-4993-4109-8442-AA7989AB6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1E621-4B02-494A-9B8B-C81D346B2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11905-E476-41DE-BE3F-6ECAFBC8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BE66B-5BE8-4309-B3AC-F1CAF3555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23A5E-C8F2-41C1-A042-4C4460D9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E6AB0-A9F7-46EA-B842-F4EBAE42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2126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新能源的发展与城市建设的生态环境保护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城市建设与生态环境保护关系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新能源在城市建设中的应用实践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政策法规对新能源发展和城市建设影响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挑战与机遇：实现新能源发展与城市建设共赢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总结与展望：构建绿色低碳美好未来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新能源发展现状及趋势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国际新能源发展概况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近年来，全球各国纷纷加大对新能源的开发和利用力度，以应对日益严峻的能源危机和环境污染问题。太阳能、风能、水能等可再生能源在全球范围内得到了广泛应用，新能源技术不断创新，产业规模持续扩大。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中国新能源发展现状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世界上最大的能源消费国，政府高度重视新能源的发展，通过一系列政策扶持和技术创新，新能源产业取得了显著成绩。太阳能、风能、水能等新能源在中国得到了大力推广和应用，新能源装机容量和发电量不断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国内外新能源发展现状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" b="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新能源技术创新与突破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太阳能技术不断创新，光伏电池转换效率不断提高，太阳能热利用技术也取得了重要突破，如太阳能热水器、太阳能空调等。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风能技术发展迅速，大型风力发电机组的研发和制造水平不断提升，海上风电也逐渐成为新的发展方向。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水能技术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水能技术利用水力发电，具有清洁、可再生等优点。随着技术进步，潮汐能、波浪能等海洋能源的开发和利用也取得了重要进展。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新能源占比将不断提高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随着全球能源结构的转型和环保意识的增强，新能源在能源消费中的占比将不断提高，逐渐替代传统化石能源。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新能源技术将更加成熟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随着科技的不断进步和创新，新能源技术将更加成熟和高效，降低生产成本，提高能源利用效率。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新能源产业将更加繁荣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随着新能源市场的不断扩大和政策扶持力度的加强，新能源产业将更加繁荣和发展，形成完整的产业链和产业集群。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未来新能源发展趋势预测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城市建设与生态环境保护关系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城市化进程中大量消耗土地、水、能源等资源，导致资源短缺和生态环境破坏。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城市扩张和工业发展带来大气、水体和土壤污染，影响居民健康和生活质量。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城市建设导致自然生态系统破坏，生物多样性减少，生态平衡受到威胁。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生物多样性丧失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城市化进程对生态环境影响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绿色建筑采用高效节能技术，降低建筑能耗，减少对能源资源的消耗。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健康舒适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使用可再生、可循环和低碳环保的建筑材料，降低建筑对环境的负面影响。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绿色建筑注重室内环境质量，提供健康舒适的居住和工作环境。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绿色建筑与可持续发展理念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在城市规划中坚持生态优先原则，保护自然生态系统和重要生态廊道。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生态优先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紧凑城市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绿色交通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循环经济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推广紧凑城市理念，优化城市空间布局，减少交通拥堵和资源浪费。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发展绿色交通体系，鼓励公共交通和非机动车出行，减少机动车尾气排放对大气的污染。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推动循环经济发展，实现资源高效利用和废弃物减量化、资源化处理。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城市规划中生态环境保护策略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新能源在城市建设中的应用实践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通过太阳能集热器将太阳能转化为热能，为城市建筑提供热水，减少对传统能源的依赖。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利用光伏板将太阳能转化为电能，为城市建筑提供清洁能源，降低碳排放。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某生态城市建设中，大量采用太阳能热水系统和光伏发电，有效提高了能源利用效率，减少了环境污染。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太阳能利用及案例分析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利用风力发电机将风能转化为电能，为城市提供清洁能源，改善能源结构。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通过风力发电机驱动热泵，将风能转化为热能，为城市建筑提供供暖服务。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风能供暖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750" b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92" b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某沿海城市充分利用丰富的风能资源，大力发展风力发电和供暖，有效降低了碳排放，提高了城市生态环境质量。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风能利用及案例分析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https://d.book118.com/658122126003006031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2024-09-07T15:43:42.974</cp:lastPrinted>
  <dcterms:created xsi:type="dcterms:W3CDTF">2024-09-07T07:43:42Z</dcterms:created>
  <dcterms:modified xsi:type="dcterms:W3CDTF">2024-09-07T07:43:45Z</dcterms:modified>
</cp:coreProperties>
</file>