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7AFB1-908B-4A6F-B93F-01876AA51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E863D-2C72-4062-89EE-C3808D22C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F0895-8A41-4FDD-8344-E6FE36AE9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27C39E-5705-4D61-8D98-13F570CFD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D525DF-C287-4271-86DB-33BFF8EC58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C13B3F-192E-4C9F-A54F-462F1D196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92C4D3-AA16-4A72-8621-ADFFDACBD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D9BC2-50C6-4557-8EDF-74CA01CE3D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70A3F5-A06D-4828-A739-37C07B6D8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A2CFBD-658F-4821-BB9C-1DE589F2D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3D27C9-AC75-4D70-A875-E6AA2E232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3057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肺康复训练指导技术</a:t>
            </a:r>
            <a:r>
              <a:rPr lang="en-US" altLang="zh-CN" sz="5175" b="1" err="1" smtClean="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肺康复训练概述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肺康复训练技术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肺康复训练前的评估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肺康复训练过程中的监护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肺康复训练后的效果评估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肺康复训练指导的未来发展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肺康复训练概述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085" r="250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肺康复训练是一种针对慢性呼吸系统疾病患者的综合性干预措施，旨在改善患者的生理功能、心理状况和社会适应能力。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肺康复训练的主要目的是通过特定的锻炼和训练方法，提高患者的呼吸功能，增强其体质，减少症状，提高生活质量。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定义和目的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肺康复训练的概念和实践可以追溯到20世纪50年代初期，当时一些学者开始关注慢性呼吸系统疾病患者的康复问题。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经过多年的研究和探索，肺康复训练的技术和方法不断得到完善和发展，成为一种广泛应用于临床实践的综合性康复治疗手段。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历史和发展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适用人群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肺康复训练主要适用于慢性呼吸系统疾病患者，如慢性阻塞性肺疾病、哮喘、肺纤维化等。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禁忌人群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对于一些病情严重、不稳定或急性发作期的患者，以及存在其他严重疾病的患者，应避免进行肺康复训练。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适用人群和禁忌人群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肺康复训练技术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通过使用吸气肌训练器增强吸气肌力量，提高呼吸功能。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增强吸气肌训练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增强呼气肌训练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呼吸控制训练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通过使用呼气肌训练器增强呼气肌力量，促进肺内残余气体的排出。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学习正确的呼吸方式，如腹式呼吸、缩唇呼吸等，以改善呼吸功能。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呼吸肌训练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在公园或户外进行缓慢的步行，以增加心肺耐力。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散步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进行缓慢的跑步活动，以增强心肺功能。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慢跑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在游泳池中进行的全身性运动，有助于增加肺活量和改善心肺功能。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游泳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有氧运动训练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通过使用哑铃进行力量训练，增强肌肉力量和耐力。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使用哑铃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使用弹力带进行各种拉伸和力量训练，提高肌肉力量和耐力。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弹力带训练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通过平衡垫、单脚站立等方式训练身体的平衡能力，提高肌肉力量和耐力。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平衡训练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阻力训练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太极拳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进行太极拳练习，增强身体的协调性和平衡能力，提高呼吸功能。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瑜伽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通过瑜伽练习，增强身体的柔韧性和平衡能力，促进呼吸功能的改善。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高强度间歇训练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通过高强度间歇训练，增加心肺耐力和肌肉力量，提高呼吸功能。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708" b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50" b="166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综合训练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肺康复训练前的评估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运动耐力评估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通过6分钟步行试验、最大摄氧量等评估患者的运动耐力。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身体状况评估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包括患者的生命体征、体重、身高、肌肉力量等基本身体状况。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心肺功能评估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通过心电图、心脏超声、肺功能测试等评估患者的心肺功能状况。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日常生活能力评估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观察患者的日常生活活动能力，如穿衣、进食、洗澡等。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精神心理状态评估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了解患者的情绪、焦虑程度、睡眠质量等精神心理状况。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https://d.book118.com/658123057011006034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2024-09-12T06:32:25.324</cp:lastPrinted>
  <dcterms:created xsi:type="dcterms:W3CDTF">2024-09-11T22:32:25Z</dcterms:created>
  <dcterms:modified xsi:type="dcterms:W3CDTF">2024-09-11T22:32:27Z</dcterms:modified>
</cp:coreProperties>
</file>