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A016B-8AF5-43BB-A05F-C91CE726B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15570-DEE5-44BD-90EB-EACBE78EC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4A80B-EB0C-4B33-BD3C-02BB33263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032E5-6C62-4D73-985F-999671C6F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23EAE0-5BE3-454C-9688-349DE8164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FFFEFA-F160-4771-819D-47BEC17A3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474C49-2AFB-4013-8A07-09C313C44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92FFE-DFE9-4B28-80C3-DEA1C9658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B8678-B42D-4BE6-9AC8-15028E0B7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E4E9E-5FB4-4197-BDAA-FCEAE152D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75A19-9C19-40D0-AE06-0C82F4537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23111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报纸读者调查问卷分析报告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读者基本信息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阅读习惯分析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读者建议和意见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调查背景和目的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随着新媒体的迅速发展，传统报纸行业面临巨大挑战，为了了解读者的阅读习惯和需求，制定有效的市场策略，我们进行了这次报纸读者调查。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通过调查了解读者的年龄、性别、职业、阅读频率、内容偏好等，为报纸的内容策划、发行策略和市场定位提供数据支持。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采用线上问卷调查的方式，通过报纸媒体、社交媒体等多渠道发布链接，邀请读者参与填写问卷。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共收集到有效问卷1000份，涵盖了不同年龄、性别、职业的读者群体，具有较高的代表性和参考价值。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调查方法和样本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读者基本信息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总结词：年轻化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详细描述：调查结果显示，报纸读者的年龄分布呈现出年轻化的趋势。大多数读者集中在20-40岁之间，这部分人群占比超过60%。随着年龄的增长，读者的数量逐渐减少。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女性读者增多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调查结果显示，女性读者的数量有明显增长，与男性读者的比例接近6:4。这表明女性对报纸的关注度越来越高，报纸媒体需要更加关注女性读者的需求和兴趣。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上班族和学生为主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调查结果显示，上班族和学生是报纸读者中的主要职业群体。其中，上班族占比达到35%，学生占比达到28%。此外，自由职业者和家庭主妇也是部分读者群体。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收入水平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中等收入水平为主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调查结果显示，中等收入水平的读者是报纸读者中的主流群体。月收入在3000-8000元之间的读者占比达到60%以上。高收入水平和低收入水平的读者相对较少。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阅读习惯分析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大部分受访者每天花费30分钟至1小时阅读报纸，其中30-40岁的职业人士是主要阅读群体。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调查结果显示，约60%的受访者每天花费30分钟至1小时阅读报纸，其中30-40岁的职业人士占比最高，达到45%。这部分人群通常在上班前或下班后阅读报纸，以满足工作和个人兴趣的需求。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每日阅读时间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综合性报纸和专业性报纸各有市场，其中综合性报纸更受欢迎。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显示，约55%的受访者更喜欢阅读综合性报纸，如《人民日报》、《参考消息》等。而专业性报纸如《经济观察报》、《21世纪经济报道》等也占有一定的市场份额，但相对较小。受访者在选择报纸类型时，主要考虑新闻的全面性和时效性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报纸类型选择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https://d.book118.com/658123111022006037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2024-09-16T20:48:35.501</cp:lastPrinted>
  <dcterms:created xsi:type="dcterms:W3CDTF">2024-09-16T12:48:35Z</dcterms:created>
  <dcterms:modified xsi:type="dcterms:W3CDTF">2024-09-16T12:48:37Z</dcterms:modified>
</cp:coreProperties>
</file>