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3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tags" Target="../tags/tag25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4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tags" Target="../tags/tag3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9061-A72C-489A-8BAF-7139C2649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E7FD1-1D84-4283-9721-09AB9E8F4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0C641-E123-4021-A7E6-AFC94C780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81305-AE23-4839-A7F7-58D14662B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2ADAE4C-0862-4BDD-A19D-07988FDBA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1E67C8-5C61-482E-9052-1F77E539A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9DAB2-3CEA-4D69-863C-0917E20D2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E1186-5523-4E98-AAF1-BCFAE6C54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52ED00-1AD5-4B3D-AF7B-42B840083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638ED-E346-4D39-B71B-3CDC66F30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4A63A4-2564-43CD-98C5-D5C4B4034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0" name="图片 89" descr="水上有桥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66" name="矩形: 圆角 6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57000"/>
                </a:schemeClr>
              </a:gs>
            </a:gsLst>
            <a:lin ang="0" scaled="0"/>
          </a:gradFill>
          <a:ln w="0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" name="矩形: 单圆角 1"/>
          <p:cNvSpPr/>
          <p:nvPr>
            <p:custDataLst>
              <p:tags r:id="rId4"/>
            </p:custDataLst>
          </p:nvPr>
        </p:nvSpPr>
        <p:spPr>
          <a:xfrm flipH="1">
            <a:off x="6059805" y="6283325"/>
            <a:ext cx="6132195" cy="574675"/>
          </a:xfrm>
          <a:prstGeom prst="round1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74" name="矩形 73"/>
          <p:cNvSpPr/>
          <p:nvPr>
            <p:custDataLst>
              <p:tags r:id="rId5"/>
            </p:custDataLst>
          </p:nvPr>
        </p:nvSpPr>
        <p:spPr>
          <a:xfrm>
            <a:off x="11277600" y="6282690"/>
            <a:ext cx="914400" cy="57467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4" hasCustomPrompt="1"/>
            <p:custDataLst>
              <p:tags r:id="rId6"/>
            </p:custDataLst>
          </p:nvPr>
        </p:nvSpPr>
        <p:spPr>
          <a:xfrm>
            <a:off x="964565" y="2532380"/>
            <a:ext cx="7691755" cy="14382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5400" b="1" i="0" u="none" strike="noStrike" kern="57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>
              <a:lnSpc>
                <a:spcPct val="9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964565" y="4257040"/>
            <a:ext cx="2172970" cy="478790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D247"/>
                </a:solidFill>
              </a14:hiddenFill>
            </a:ext>
          </a:extLst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uFillTx/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965200" y="1458595"/>
            <a:ext cx="7691755" cy="9004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5"/>
          <p:cNvSpPr/>
          <p:nvPr>
            <p:custDataLst>
              <p:tags r:id="rId1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0">
              <a:solidFill>
                <a:schemeClr val="lt1"/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965" y="1287145"/>
            <a:ext cx="10968990" cy="49625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>
            <a:off x="5321300" y="2540"/>
            <a:ext cx="6870700" cy="6855460"/>
          </a:xfrm>
          <a:prstGeom prst="rect">
            <a:avLst/>
          </a:pr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sp>
        <p:nvSpPr>
          <p:cNvPr id="10" name="矩形 9"/>
          <p:cNvSpPr/>
          <p:nvPr>
            <p:custDataLst>
              <p:tags r:id="rId2"/>
            </p:custDataLst>
          </p:nvPr>
        </p:nvSpPr>
        <p:spPr>
          <a:xfrm>
            <a:off x="0" y="-6985"/>
            <a:ext cx="6870700" cy="6855460"/>
          </a:xfrm>
          <a:prstGeom prst="rect">
            <a:avLst/>
          </a:pr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Bold" panose="00000800000000000000" charset="-122"/>
            </a:endParaRPr>
          </a:p>
        </p:txBody>
      </p:sp>
      <p:sp>
        <p:nvSpPr>
          <p:cNvPr id="9" name="矩形: 单圆角 3"/>
          <p:cNvSpPr/>
          <p:nvPr>
            <p:custDataLst>
              <p:tags r:id="rId3"/>
            </p:custDataLst>
          </p:nvPr>
        </p:nvSpPr>
        <p:spPr>
          <a:xfrm flipH="1">
            <a:off x="5500252" y="605790"/>
            <a:ext cx="6691745" cy="6252209"/>
          </a:xfrm>
          <a:prstGeom prst="round1Rect">
            <a:avLst>
              <a:gd name="adj" fmla="val 22727"/>
            </a:avLst>
          </a:prstGeom>
          <a:solidFill>
            <a:schemeClr val="accent1">
              <a:lumMod val="75000"/>
            </a:schemeClr>
          </a:solidFill>
          <a:ln>
            <a:solidFill>
              <a:srgbClr val="000000">
                <a:alpha val="0"/>
              </a:srgbClr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634365" y="2066290"/>
            <a:ext cx="11028045" cy="4107815"/>
          </a:xfrm>
          <a:prstGeom prst="rect">
            <a:avLst/>
          </a:prstGeom>
          <a:solidFill>
            <a:schemeClr val="l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027555" y="1231900"/>
            <a:ext cx="5806440" cy="63627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760095" y="866140"/>
            <a:ext cx="1266825" cy="100203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400" b="1" i="0" u="none" strike="noStrike" kern="57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图片 31" descr="水上有桥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3" name="矩形: 圆角 32"/>
          <p:cNvSpPr/>
          <p:nvPr>
            <p:custDataLst>
              <p:tags r:id="rId3"/>
            </p:custDataLst>
          </p:nvPr>
        </p:nvSpPr>
        <p:spPr>
          <a:xfrm flipH="1">
            <a:off x="0" y="0"/>
            <a:ext cx="12191365" cy="6858635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57000"/>
                </a:schemeClr>
              </a:gs>
            </a:gsLst>
            <a:lin ang="0" scaled="0"/>
          </a:gradFill>
          <a:ln w="0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9" name="节编号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>
            <a:off x="4110990" y="1695450"/>
            <a:ext cx="6703695" cy="108775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8" name="标题"/>
          <p:cNvSpPr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4110990" y="2783205"/>
            <a:ext cx="6703695" cy="148653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57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矩形: 单圆角 1"/>
          <p:cNvSpPr/>
          <p:nvPr>
            <p:custDataLst>
              <p:tags r:id="rId6"/>
            </p:custDataLst>
          </p:nvPr>
        </p:nvSpPr>
        <p:spPr>
          <a:xfrm>
            <a:off x="0" y="6283325"/>
            <a:ext cx="6132195" cy="574675"/>
          </a:xfrm>
          <a:prstGeom prst="round1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74" name="矩形 73"/>
          <p:cNvSpPr/>
          <p:nvPr>
            <p:custDataLst>
              <p:tags r:id="rId7"/>
            </p:custDataLst>
          </p:nvPr>
        </p:nvSpPr>
        <p:spPr>
          <a:xfrm>
            <a:off x="0" y="6282690"/>
            <a:ext cx="914400" cy="57467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411600" y="1501200"/>
            <a:ext cx="5176800" cy="47484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任意多边形: 形状 65"/>
          <p:cNvSpPr/>
          <p:nvPr>
            <p:custDataLst>
              <p:tags r:id="rId3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0">
              <a:solidFill>
                <a:schemeClr val="lt1"/>
              </a:solidFill>
              <a:latin typeface="+mj-ea"/>
              <a:ea typeface="+mj-ea"/>
              <a:cs typeface="MiSans Bold" panose="000008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065" y="1395730"/>
            <a:ext cx="5342255" cy="43370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 Bold" panose="000008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330" y="1396365"/>
            <a:ext cx="5342255" cy="4318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lt"/>
                <a:cs typeface="MiSans Bold" panose="000008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任意多边形: 形状 65"/>
          <p:cNvSpPr/>
          <p:nvPr>
            <p:custDataLst>
              <p:tags r:id="rId5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5"/>
          <p:cNvSpPr/>
          <p:nvPr>
            <p:custDataLst>
              <p:tags r:id="rId1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330" y="262255"/>
            <a:ext cx="10969625" cy="68516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6"/>
                </a:solidFill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6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0801">
                <a:moveTo>
                  <a:pt x="368" y="357"/>
                </a:moveTo>
                <a:lnTo>
                  <a:pt x="368" y="10497"/>
                </a:lnTo>
                <a:lnTo>
                  <a:pt x="18881" y="10497"/>
                </a:lnTo>
                <a:lnTo>
                  <a:pt x="18881" y="357"/>
                </a:lnTo>
                <a:lnTo>
                  <a:pt x="368" y="357"/>
                </a:lnTo>
                <a:close/>
                <a:moveTo>
                  <a:pt x="0" y="0"/>
                </a:moveTo>
                <a:lnTo>
                  <a:pt x="19200" y="0"/>
                </a:lnTo>
                <a:lnTo>
                  <a:pt x="19200" y="10801"/>
                </a:lnTo>
                <a:lnTo>
                  <a:pt x="0" y="1080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 7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6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0801">
                <a:moveTo>
                  <a:pt x="368" y="357"/>
                </a:moveTo>
                <a:lnTo>
                  <a:pt x="368" y="10497"/>
                </a:lnTo>
                <a:lnTo>
                  <a:pt x="18881" y="10497"/>
                </a:lnTo>
                <a:lnTo>
                  <a:pt x="18881" y="357"/>
                </a:lnTo>
                <a:lnTo>
                  <a:pt x="368" y="357"/>
                </a:lnTo>
                <a:close/>
                <a:moveTo>
                  <a:pt x="0" y="0"/>
                </a:moveTo>
                <a:lnTo>
                  <a:pt x="19200" y="0"/>
                </a:lnTo>
                <a:lnTo>
                  <a:pt x="19200" y="10801"/>
                </a:lnTo>
                <a:lnTo>
                  <a:pt x="0" y="10801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591185"/>
            <a:ext cx="10968990" cy="5665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Bold" panose="000008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65"/>
          <p:cNvSpPr/>
          <p:nvPr>
            <p:custDataLst>
              <p:tags r:id="rId1"/>
            </p:custDataLst>
          </p:nvPr>
        </p:nvSpPr>
        <p:spPr>
          <a:xfrm flipV="1">
            <a:off x="0" y="0"/>
            <a:ext cx="12192000" cy="1287145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330" y="845820"/>
            <a:ext cx="10969625" cy="33210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70" normalizeH="0" baseline="0" noProof="1">
                <a:solidFill>
                  <a:schemeClr val="lt1">
                    <a:lumMod val="100000"/>
                  </a:schemeClr>
                </a:solidFill>
                <a:uFillTx/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330" y="160655"/>
            <a:ext cx="10969625" cy="685165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6"/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水上有桥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66" name="矩形: 圆角 65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oundRect">
            <a:avLst>
              <a:gd name="adj" fmla="val 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57000"/>
                </a:schemeClr>
              </a:gs>
            </a:gsLst>
            <a:lin ang="0" scaled="0"/>
          </a:gradFill>
          <a:ln w="0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9" name="矩形: 单圆角 1"/>
          <p:cNvSpPr/>
          <p:nvPr>
            <p:custDataLst>
              <p:tags r:id="rId4"/>
            </p:custDataLst>
          </p:nvPr>
        </p:nvSpPr>
        <p:spPr>
          <a:xfrm flipH="1">
            <a:off x="6059805" y="6283325"/>
            <a:ext cx="6132195" cy="574675"/>
          </a:xfrm>
          <a:prstGeom prst="round1Rect">
            <a:avLst>
              <a:gd name="adj" fmla="val 50000"/>
            </a:avLst>
          </a:prstGeom>
          <a:solidFill>
            <a:schemeClr val="accent1">
              <a:lumMod val="75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74" name="矩形 73"/>
          <p:cNvSpPr/>
          <p:nvPr>
            <p:custDataLst>
              <p:tags r:id="rId5"/>
            </p:custDataLst>
          </p:nvPr>
        </p:nvSpPr>
        <p:spPr>
          <a:xfrm>
            <a:off x="11277600" y="6282690"/>
            <a:ext cx="914400" cy="57467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964565" y="1458595"/>
            <a:ext cx="7907655" cy="25647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1" i="0" u="none" strike="noStrike" kern="57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Bold" panose="00000800000000000000" charset="-122"/>
                <a:sym typeface="+mn-ea"/>
              </a:defRPr>
            </a:lvl1pPr>
          </a:lstStyle>
          <a:p>
            <a:pPr lvl="0">
              <a:lnSpc>
                <a:spcPct val="9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964565" y="4258800"/>
            <a:ext cx="2172970" cy="478790"/>
          </a:xfrm>
          <a:prstGeom prst="roundRect">
            <a:avLst>
              <a:gd name="adj" fmla="val 50000"/>
            </a:avLst>
          </a:prstGeom>
          <a:noFill/>
          <a:ln w="12700">
            <a:solidFill>
              <a:schemeClr val="accent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D247"/>
                </a:solidFill>
              </a14:hiddenFill>
            </a:ext>
          </a:extLst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uFillTx/>
                <a:latin typeface="+mj-ea"/>
                <a:ea typeface="+mj-ea"/>
                <a:cs typeface="+mj-ea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5"/>
          <p:cNvSpPr/>
          <p:nvPr>
            <p:custDataLst>
              <p:tags r:id="rId12"/>
            </p:custDataLst>
          </p:nvPr>
        </p:nvSpPr>
        <p:spPr>
          <a:xfrm flipV="1">
            <a:off x="-3175" y="0"/>
            <a:ext cx="12192000" cy="1108710"/>
          </a:xfrm>
          <a:custGeom>
            <a:gdLst>
              <a:gd name="connsiteX0" fmla="*/ 0 w 12192000"/>
              <a:gd name="connsiteY0" fmla="*/ 0 h 5373687"/>
              <a:gd name="connsiteX1" fmla="*/ 12192000 w 12192000"/>
              <a:gd name="connsiteY1" fmla="*/ 0 h 5373687"/>
              <a:gd name="connsiteX2" fmla="*/ 12192000 w 12192000"/>
              <a:gd name="connsiteY2" fmla="*/ 5373687 h 5373687"/>
              <a:gd name="connsiteX3" fmla="*/ 0 w 12192000"/>
              <a:gd name="connsiteY3" fmla="*/ 5373687 h 53736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5373687">
                <a:moveTo>
                  <a:pt x="0" y="0"/>
                </a:moveTo>
                <a:lnTo>
                  <a:pt x="12192000" y="0"/>
                </a:lnTo>
                <a:lnTo>
                  <a:pt x="12192000" y="5373687"/>
                </a:lnTo>
                <a:lnTo>
                  <a:pt x="0" y="5373687"/>
                </a:lnTo>
                <a:close/>
              </a:path>
            </a:pathLst>
          </a:custGeom>
          <a:solidFill>
            <a:schemeClr val="accent1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sp>
        <p:nvSpPr>
          <p:cNvPr id="9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29" y="1209675"/>
            <a:ext cx="10969625" cy="49672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28" y="240717"/>
            <a:ext cx="10969625" cy="70478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00CC99"/>
          </a:soli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accent6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MiSans Bold" panose="000008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Bold" panose="00000800000000000000" charset="-122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Bold" panose="00000800000000000000" charset="-122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Bold" panose="00000800000000000000" charset="-122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MiSans Bold" panose="000008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26" Type="http://schemas.openxmlformats.org/officeDocument/2006/relationships/tags" Target="../tags/tag114.xml" /><Relationship Id="rId27" Type="http://schemas.openxmlformats.org/officeDocument/2006/relationships/tags" Target="../tags/tag115.xml" /><Relationship Id="rId28" Type="http://schemas.openxmlformats.org/officeDocument/2006/relationships/tags" Target="../tags/tag116.xml" /><Relationship Id="rId29" Type="http://schemas.openxmlformats.org/officeDocument/2006/relationships/tags" Target="../tags/tag117.xml" /><Relationship Id="rId3" Type="http://schemas.openxmlformats.org/officeDocument/2006/relationships/tags" Target="../tags/tag91.xml" /><Relationship Id="rId30" Type="http://schemas.openxmlformats.org/officeDocument/2006/relationships/tags" Target="../tags/tag118.xml" /><Relationship Id="rId31" Type="http://schemas.openxmlformats.org/officeDocument/2006/relationships/tags" Target="../tags/tag119.xml" /><Relationship Id="rId32" Type="http://schemas.openxmlformats.org/officeDocument/2006/relationships/tags" Target="../tags/tag120.xml" /><Relationship Id="rId33" Type="http://schemas.openxmlformats.org/officeDocument/2006/relationships/tags" Target="../tags/tag121.xml" /><Relationship Id="rId34" Type="http://schemas.openxmlformats.org/officeDocument/2006/relationships/tags" Target="../tags/tag122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4073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培训与发展提升商业人力资源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BUSINESS SCHEDULE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2" name="标题 11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5" name="序号"/>
          <p:cNvSpPr txBox="1"/>
          <p:nvPr>
            <p:custDataLst>
              <p:tags r:id="rId5"/>
            </p:custDataLst>
          </p:nvPr>
        </p:nvSpPr>
        <p:spPr>
          <a:xfrm>
            <a:off x="92646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01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6"/>
            </p:custDataLst>
          </p:nvPr>
        </p:nvSpPr>
        <p:spPr>
          <a:xfrm>
            <a:off x="92710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uFillTx/>
                <a:latin typeface="MiSans Light"/>
                <a:ea typeface="+mj-ea"/>
                <a:cs typeface="MiSans Bold" panose="00000800000000000000" charset="-122"/>
                <a:sym typeface="+mn-ea"/>
              </a:rPr>
              <a:t>培训计划与实施</a:t>
            </a:r>
            <a:endParaRPr lang="zh-CN" altLang="en-US" sz="2400">
              <a:solidFill>
                <a:schemeClr val="accent1"/>
              </a:solidFill>
              <a:uFillTx/>
              <a:latin typeface="MiSans Light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23" name="直接连接符 22"/>
          <p:cNvCxnSpPr/>
          <p:nvPr>
            <p:custDataLst>
              <p:tags r:id="rId7"/>
            </p:custDataLst>
          </p:nvPr>
        </p:nvCxnSpPr>
        <p:spPr>
          <a:xfrm flipH="1">
            <a:off x="253174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椭圆 10"/>
          <p:cNvSpPr/>
          <p:nvPr>
            <p:custDataLst>
              <p:tags r:id="rId8"/>
            </p:custDataLst>
          </p:nvPr>
        </p:nvSpPr>
        <p:spPr>
          <a:xfrm>
            <a:off x="89852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22" name="直接箭头连接符 21"/>
          <p:cNvCxnSpPr/>
          <p:nvPr>
            <p:custDataLst>
              <p:tags r:id="rId9"/>
            </p:custDataLst>
          </p:nvPr>
        </p:nvCxnSpPr>
        <p:spPr>
          <a:xfrm>
            <a:off x="95377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序号"/>
          <p:cNvSpPr txBox="1"/>
          <p:nvPr>
            <p:custDataLst>
              <p:tags r:id="rId10"/>
            </p:custDataLst>
          </p:nvPr>
        </p:nvSpPr>
        <p:spPr>
          <a:xfrm>
            <a:off x="276288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02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8" name="标题"/>
          <p:cNvSpPr txBox="1"/>
          <p:nvPr>
            <p:custDataLst>
              <p:tags r:id="rId11"/>
            </p:custDataLst>
          </p:nvPr>
        </p:nvSpPr>
        <p:spPr>
          <a:xfrm>
            <a:off x="276352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uFillTx/>
                <a:latin typeface="MiSans Light"/>
                <a:ea typeface="+mj-ea"/>
                <a:cs typeface="MiSans Bold" panose="00000800000000000000" charset="-122"/>
                <a:sym typeface="+mn-ea"/>
              </a:rPr>
              <a:t>职业发展与晋升</a:t>
            </a:r>
            <a:endParaRPr lang="zh-CN" altLang="en-US" sz="2400">
              <a:solidFill>
                <a:schemeClr val="accent1"/>
              </a:solidFill>
              <a:uFillTx/>
              <a:latin typeface="MiSans Light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9" name="直接连接符 8"/>
          <p:cNvCxnSpPr/>
          <p:nvPr>
            <p:custDataLst>
              <p:tags r:id="rId12"/>
            </p:custDataLst>
          </p:nvPr>
        </p:nvCxnSpPr>
        <p:spPr>
          <a:xfrm flipH="1">
            <a:off x="436816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13"/>
            </p:custDataLst>
          </p:nvPr>
        </p:nvSpPr>
        <p:spPr>
          <a:xfrm>
            <a:off x="273494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21" name="直接箭头连接符 20"/>
          <p:cNvCxnSpPr/>
          <p:nvPr>
            <p:custDataLst>
              <p:tags r:id="rId14"/>
            </p:custDataLst>
          </p:nvPr>
        </p:nvCxnSpPr>
        <p:spPr>
          <a:xfrm>
            <a:off x="279019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序号"/>
          <p:cNvSpPr txBox="1"/>
          <p:nvPr>
            <p:custDataLst>
              <p:tags r:id="rId15"/>
            </p:custDataLst>
          </p:nvPr>
        </p:nvSpPr>
        <p:spPr>
          <a:xfrm>
            <a:off x="459930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03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29" name="标题"/>
          <p:cNvSpPr txBox="1"/>
          <p:nvPr>
            <p:custDataLst>
              <p:tags r:id="rId16"/>
            </p:custDataLst>
          </p:nvPr>
        </p:nvSpPr>
        <p:spPr>
          <a:xfrm>
            <a:off x="459994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uFillTx/>
                <a:latin typeface="MiSans Light"/>
                <a:ea typeface="+mj-ea"/>
                <a:cs typeface="MiSans Bold" panose="00000800000000000000" charset="-122"/>
                <a:sym typeface="+mn-ea"/>
              </a:rPr>
              <a:t>绩效管理与激励</a:t>
            </a:r>
            <a:endParaRPr lang="zh-CN" altLang="en-US" sz="2400">
              <a:solidFill>
                <a:schemeClr val="accent1"/>
              </a:solidFill>
              <a:uFillTx/>
              <a:latin typeface="MiSans Light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30" name="直接连接符 29"/>
          <p:cNvCxnSpPr/>
          <p:nvPr>
            <p:custDataLst>
              <p:tags r:id="rId17"/>
            </p:custDataLst>
          </p:nvPr>
        </p:nvCxnSpPr>
        <p:spPr>
          <a:xfrm flipH="1">
            <a:off x="620458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椭圆 34"/>
          <p:cNvSpPr/>
          <p:nvPr>
            <p:custDataLst>
              <p:tags r:id="rId18"/>
            </p:custDataLst>
          </p:nvPr>
        </p:nvSpPr>
        <p:spPr>
          <a:xfrm>
            <a:off x="457136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36" name="直接箭头连接符 35"/>
          <p:cNvCxnSpPr/>
          <p:nvPr>
            <p:custDataLst>
              <p:tags r:id="rId19"/>
            </p:custDataLst>
          </p:nvPr>
        </p:nvCxnSpPr>
        <p:spPr>
          <a:xfrm>
            <a:off x="462661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序号"/>
          <p:cNvSpPr txBox="1"/>
          <p:nvPr>
            <p:custDataLst>
              <p:tags r:id="rId20"/>
            </p:custDataLst>
          </p:nvPr>
        </p:nvSpPr>
        <p:spPr>
          <a:xfrm>
            <a:off x="643572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04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41" name="标题"/>
          <p:cNvSpPr txBox="1"/>
          <p:nvPr>
            <p:custDataLst>
              <p:tags r:id="rId21"/>
            </p:custDataLst>
          </p:nvPr>
        </p:nvSpPr>
        <p:spPr>
          <a:xfrm>
            <a:off x="643636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uFillTx/>
                <a:latin typeface="MiSans Light"/>
                <a:ea typeface="+mj-ea"/>
                <a:cs typeface="MiSans Bold" panose="00000800000000000000" charset="-122"/>
                <a:sym typeface="+mn-ea"/>
              </a:rPr>
              <a:t>团队建设与文化培育</a:t>
            </a:r>
            <a:endParaRPr lang="zh-CN" altLang="en-US" sz="2400">
              <a:solidFill>
                <a:schemeClr val="accent1"/>
              </a:solidFill>
              <a:uFillTx/>
              <a:latin typeface="MiSans Light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42" name="直接连接符 41"/>
          <p:cNvCxnSpPr/>
          <p:nvPr>
            <p:custDataLst>
              <p:tags r:id="rId22"/>
            </p:custDataLst>
          </p:nvPr>
        </p:nvCxnSpPr>
        <p:spPr>
          <a:xfrm flipH="1">
            <a:off x="804100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椭圆 44"/>
          <p:cNvSpPr/>
          <p:nvPr>
            <p:custDataLst>
              <p:tags r:id="rId23"/>
            </p:custDataLst>
          </p:nvPr>
        </p:nvSpPr>
        <p:spPr>
          <a:xfrm>
            <a:off x="640778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46" name="直接箭头连接符 45"/>
          <p:cNvCxnSpPr/>
          <p:nvPr>
            <p:custDataLst>
              <p:tags r:id="rId24"/>
            </p:custDataLst>
          </p:nvPr>
        </p:nvCxnSpPr>
        <p:spPr>
          <a:xfrm>
            <a:off x="646303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25"/>
            </p:custDataLst>
          </p:nvPr>
        </p:nvSpPr>
        <p:spPr>
          <a:xfrm>
            <a:off x="827214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05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50" name="标题"/>
          <p:cNvSpPr txBox="1"/>
          <p:nvPr>
            <p:custDataLst>
              <p:tags r:id="rId26"/>
            </p:custDataLst>
          </p:nvPr>
        </p:nvSpPr>
        <p:spPr>
          <a:xfrm>
            <a:off x="827278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uFillTx/>
                <a:latin typeface="MiSans Light"/>
                <a:ea typeface="+mj-ea"/>
                <a:cs typeface="MiSans Bold" panose="00000800000000000000" charset="-122"/>
                <a:sym typeface="+mn-ea"/>
              </a:rPr>
              <a:t>员工关系与福利保障</a:t>
            </a:r>
            <a:endParaRPr lang="zh-CN" altLang="en-US" sz="2400">
              <a:solidFill>
                <a:schemeClr val="accent1"/>
              </a:solidFill>
              <a:uFillTx/>
              <a:latin typeface="MiSans Light"/>
              <a:ea typeface="+mj-ea"/>
              <a:cs typeface="MiSans Bold" panose="00000800000000000000" charset="-122"/>
              <a:sym typeface="+mn-ea"/>
            </a:endParaRPr>
          </a:p>
        </p:txBody>
      </p:sp>
      <p:cxnSp>
        <p:nvCxnSpPr>
          <p:cNvPr id="53" name="直接连接符 52"/>
          <p:cNvCxnSpPr/>
          <p:nvPr>
            <p:custDataLst>
              <p:tags r:id="rId27"/>
            </p:custDataLst>
          </p:nvPr>
        </p:nvCxnSpPr>
        <p:spPr>
          <a:xfrm flipH="1">
            <a:off x="9877425" y="2506980"/>
            <a:ext cx="0" cy="3577590"/>
          </a:xfrm>
          <a:prstGeom prst="line">
            <a:avLst/>
          </a:prstGeom>
          <a:ln>
            <a:solidFill>
              <a:schemeClr val="dk2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椭圆 57"/>
          <p:cNvSpPr/>
          <p:nvPr>
            <p:custDataLst>
              <p:tags r:id="rId28"/>
            </p:custDataLst>
          </p:nvPr>
        </p:nvSpPr>
        <p:spPr>
          <a:xfrm>
            <a:off x="824420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59" name="直接箭头连接符 58"/>
          <p:cNvCxnSpPr/>
          <p:nvPr>
            <p:custDataLst>
              <p:tags r:id="rId29"/>
            </p:custDataLst>
          </p:nvPr>
        </p:nvCxnSpPr>
        <p:spPr>
          <a:xfrm>
            <a:off x="829945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序号"/>
          <p:cNvSpPr txBox="1"/>
          <p:nvPr>
            <p:custDataLst>
              <p:tags r:id="rId30"/>
            </p:custDataLst>
          </p:nvPr>
        </p:nvSpPr>
        <p:spPr>
          <a:xfrm>
            <a:off x="10108565" y="2423795"/>
            <a:ext cx="1301115" cy="7486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4000">
                <a:ln>
                  <a:noFill/>
                </a:ln>
                <a:solidFill>
                  <a:schemeClr val="accent1"/>
                </a:solidFill>
                <a:latin typeface="+mj-lt"/>
                <a:ea typeface="+mj-lt"/>
                <a:cs typeface="MiSans Bold" panose="00000800000000000000" charset="-122"/>
                <a:sym typeface="+mn-ea"/>
              </a:rPr>
              <a:t>06</a:t>
            </a:r>
            <a:endParaRPr lang="en-US" altLang="zh-CN" sz="4000">
              <a:ln>
                <a:noFill/>
              </a:ln>
              <a:solidFill>
                <a:schemeClr val="accent1"/>
              </a:solidFill>
              <a:latin typeface="+mj-lt"/>
              <a:ea typeface="+mj-lt"/>
              <a:cs typeface="MiSans Bold" panose="000008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31"/>
            </p:custDataLst>
          </p:nvPr>
        </p:nvSpPr>
        <p:spPr>
          <a:xfrm>
            <a:off x="10109200" y="3413760"/>
            <a:ext cx="1301115" cy="189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accent1"/>
                </a:solidFill>
                <a:uFillTx/>
                <a:latin typeface="MiSans Light"/>
                <a:ea typeface="+mj-ea"/>
                <a:cs typeface="MiSans Bold" panose="00000800000000000000" charset="-122"/>
                <a:sym typeface="+mn-ea"/>
              </a:rPr>
              <a:t>战略规划与未来展望</a:t>
            </a:r>
            <a:endParaRPr lang="zh-CN" altLang="en-US" sz="2400">
              <a:solidFill>
                <a:schemeClr val="accent1"/>
              </a:solidFill>
              <a:uFillTx/>
              <a:latin typeface="MiSans Light"/>
              <a:ea typeface="+mj-ea"/>
              <a:cs typeface="MiSans Bold" panose="00000800000000000000" charset="-122"/>
              <a:sym typeface="+mn-ea"/>
            </a:endParaRPr>
          </a:p>
        </p:txBody>
      </p:sp>
      <p:sp>
        <p:nvSpPr>
          <p:cNvPr id="90" name="椭圆 89"/>
          <p:cNvSpPr/>
          <p:nvPr>
            <p:custDataLst>
              <p:tags r:id="rId32"/>
            </p:custDataLst>
          </p:nvPr>
        </p:nvSpPr>
        <p:spPr>
          <a:xfrm>
            <a:off x="10080625" y="5569585"/>
            <a:ext cx="331470" cy="331470"/>
          </a:xfrm>
          <a:prstGeom prst="ellipse">
            <a:avLst/>
          </a:prstGeom>
          <a:noFill/>
          <a:ln>
            <a:solidFill>
              <a:schemeClr val="accent2">
                <a:alpha val="5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Bold" panose="00000800000000000000" charset="-122"/>
            </a:endParaRPr>
          </a:p>
        </p:txBody>
      </p:sp>
      <p:cxnSp>
        <p:nvCxnSpPr>
          <p:cNvPr id="93" name="直接箭头连接符 92"/>
          <p:cNvCxnSpPr/>
          <p:nvPr>
            <p:custDataLst>
              <p:tags r:id="rId33"/>
            </p:custDataLst>
          </p:nvPr>
        </p:nvCxnSpPr>
        <p:spPr>
          <a:xfrm>
            <a:off x="10135870" y="5742305"/>
            <a:ext cx="213995" cy="0"/>
          </a:xfrm>
          <a:prstGeom prst="straightConnector1">
            <a:avLst/>
          </a:prstGeom>
          <a:ln>
            <a:solidFill>
              <a:schemeClr val="accent1">
                <a:alpha val="5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34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https://d.book118.com/658124073131006033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.43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5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 ：稻小壳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BUSINESS SCHEDULE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.43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5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5"/>
  <p:tag name="KSO_WM_UNIT_TEXT_FILL_FORE_SCHEMECOLOR_INDEX_BRIGHTNESS" val="0"/>
  <p:tag name="KSO_WM_UNIT_TEXT_FILL_TYPE" val="1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6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.43"/>
  <p:tag name="KSO_WM_UNIT_FILL_GRADIENT_ANGLE" val="0"/>
  <p:tag name="KSO_WM_UNIT_FILL_GRADIENT_DIRECTION" val="3"/>
  <p:tag name="KSO_WM_UNIT_FILL_GRADIENT_TYPE" val="0"/>
  <p:tag name="KSO_WM_UNIT_FILL_TYPE" val="3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-0.25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7"/>
  <p:tag name="KSO_WM_UNIT_FILL_FORE_SCHEMECOLOR_INDEX_BRIGHTNESS" val="-0.5"/>
  <p:tag name="KSO_WM_UNIT_FILL_TYPE" val="1"/>
  <p:tag name="KSO_WM_UNIT_HIGHLIGHT" val="0"/>
  <p:tag name="KSO_WM_UNIT_ID" val="_1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耐心观看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 ：稻小壳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  <p:tag name="KSO_WM_TEMPLATE_THUMBS_INDEX" val="1、9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BUSINESS SCHEDULE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29.55&quot;,&quot;top&quot;:&quot;64.5&quot;,&quot;width&quot;:&quot;685.1&quot;,&quot;height&quot;:&quot;384.35&quot;}"/>
  <p:tag name="KSO_WM_SLIDE_ID" val="custom2023022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0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1_2"/>
  <p:tag name="KSO_WM_UNIT_INDEX" val="1_1_2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2"/>
  <p:tag name="KSO_WM_UNIT_INDEX" val="1_3_2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3"/>
  <p:tag name="KSO_WM_UNIT_INDEX" val="1_2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2_4"/>
  <p:tag name="KSO_WM_UNIT_INDEX" val="1_2_4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3"/>
  <p:tag name="KSO_WM_UNIT_INDEX" val="1_4_3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3"/>
  <p:tag name="KSO_WM_UNIT_INDEX" val="1_3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3_4"/>
  <p:tag name="KSO_WM_UNIT_INDEX" val="1_3_4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3"/>
  <p:tag name="KSO_WM_UNIT_INDEX" val="1_5_3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4"/>
  <p:tag name="KSO_WM_UNIT_INDEX" val="1_4_4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4_2"/>
  <p:tag name="KSO_WM_UNIT_INDEX" val="1_4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4"/>
  <p:tag name="KSO_WM_UNIT_INDEX" val="1_6_4"/>
  <p:tag name="KSO_WM_UNIT_LAYERLEVEL" val="1_1_1"/>
  <p:tag name="KSO_WM_UNIT_LINE_FILL_TYPE" val="2"/>
  <p:tag name="KSO_WM_UNIT_LINE_FORE_SCHEMECOLOR_INDEX" val="15"/>
  <p:tag name="KSO_WM_UNIT_LINE_FORE_SCHEMECOLOR_INDEX_BRIGHTNESS" val="0.8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4"/>
  <p:tag name="KSO_WM_UNIT_INDEX" val="1_5_4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5_2"/>
  <p:tag name="KSO_WM_UNIT_INDEX" val="1_5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6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&#10;目录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6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3"/>
  <p:tag name="KSO_WM_UNIT_INDEX" val="1_6_3"/>
  <p:tag name="KSO_WM_UNIT_LAYERLEVEL" val="1_1_1"/>
  <p:tag name="KSO_WM_UNIT_LINE_FILL_TYPE" val="2"/>
  <p:tag name="KSO_WM_UNIT_LINE_FORE_SCHEMECOLOR_INDEX" val="6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8.25,&quot;width&quot;:827.7}"/>
  <p:tag name="KSO_WM_TAG_VERSION" val="3.0"/>
  <p:tag name="KSO_WM_TEMPLATE_CATEGORY" val="custom"/>
  <p:tag name="KSO_WM_TEMPLATE_INDEX" val="20230229"/>
  <p:tag name="KSO_WM_UNIT_COMPATIBLE" val="0"/>
  <p:tag name="KSO_WM_UNIT_DIAGRAM_ISNUMVISUAL" val="0"/>
  <p:tag name="KSO_WM_UNIT_DIAGRAM_ISREFERUNIT" val="0"/>
  <p:tag name="KSO_WM_UNIT_HIGHLIGHT" val="0"/>
  <p:tag name="KSO_WM_UNIT_ID" val="custom20230229_6*l_h_i*1_6_2"/>
  <p:tag name="KSO_WM_UNIT_INDEX" val="1_6_2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2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29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0">
      <a:dk1>
        <a:srgbClr val="000000"/>
      </a:dk1>
      <a:lt1>
        <a:srgbClr val="FFFFFF"/>
      </a:lt1>
      <a:dk2>
        <a:srgbClr val="001760"/>
      </a:dk2>
      <a:lt2>
        <a:srgbClr val="E1E9FF"/>
      </a:lt2>
      <a:accent1>
        <a:srgbClr val="0033CC"/>
      </a:accent1>
      <a:accent2>
        <a:srgbClr val="0068A8"/>
      </a:accent2>
      <a:accent3>
        <a:srgbClr val="069AAA"/>
      </a:accent3>
      <a:accent4>
        <a:srgbClr val="06AA8B"/>
      </a:accent4>
      <a:accent5>
        <a:srgbClr val="6DA804"/>
      </a:accent5>
      <a:accent6>
        <a:srgbClr val="FFCB05"/>
      </a:accent6>
      <a:hlink>
        <a:srgbClr val="0563C1"/>
      </a:hlink>
      <a:folHlink>
        <a:srgbClr val="954F72"/>
      </a:folHlink>
    </a:clrScheme>
    <a:fontScheme name="自定义 12">
      <a:majorFont>
        <a:latin typeface="MiSans Bold"/>
        <a:ea typeface="MiSans Bold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00CC99"/>
        </a:solidFill>
        <a:ln>
          <a:noFill/>
          <a:prstDash val="dash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Bold</vt:lpstr>
      <vt:lpstr>MiSans Light</vt:lpstr>
      <vt:lpstr>Wingdings</vt:lpstr>
      <vt:lpstr>Calibri Light</vt:lpstr>
      <vt:lpstr>Office Theme</vt:lpstr>
      <vt:lpstr>培训与发展提升商业人力资源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2024-09-11T23:26:05.398</cp:lastPrinted>
  <dcterms:created xsi:type="dcterms:W3CDTF">2024-09-11T15:26:05Z</dcterms:created>
  <dcterms:modified xsi:type="dcterms:W3CDTF">2024-09-11T15:26:07Z</dcterms:modified>
</cp:coreProperties>
</file>