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E01C2-8498-4F3A-AC7F-5FC8684A1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9A340-7FDF-45FE-B165-A2DC68D3C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6E91D-662E-49DC-AE1C-947010594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9D57F-5D6C-44D6-98FD-B30065F08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6D9386-59D8-4321-9D3E-4FC8CAE74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FCDBF0-4158-4772-8489-45E1BC112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C5BA8B-88DA-4533-9F97-3A2FB12D0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0E587-A07D-485A-8C3F-0BCF79A0A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EB99C-1A84-4003-AC9C-F6BA64951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7290C-C40C-4691-AA1E-DDDB70A9B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3FE27-8219-4C0E-8E2F-5F637C1BD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2511601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《医学统计学》参数估计与假设检验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参数估计基本原理</a:t>
            </a:r>
          </a:p>
          <a:p>
            <a:r>
              <a:t>假设检验基本思想与方法</a:t>
            </a:r>
          </a:p>
          <a:p>
            <a:r>
              <a:t>参数估计在医学研究中应用</a:t>
            </a:r>
          </a:p>
          <a:p>
            <a:r>
              <a:t>假设检验在医学研究中应用</a:t>
            </a:r>
          </a:p>
          <a:p>
            <a:r>
              <a:t>参数估计与假设检验关系探讨</a:t>
            </a:r>
          </a:p>
          <a:p>
            <a:r>
              <a:t>实例分析：医学研究中参数估计与假设检验应用举例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</a:t>
            </a:r>
          </a:p>
          <a:p>
            <a: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参数估计基本原理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52" r="352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用样本统计量直接作为总体参数的估计值，例如样本均值、样本比例等。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点估计</a:t>
            </a:r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在点估计的基础上，给出总体参数的一个区间范围，该区间以一定的置信水平包含了总体参数的真值。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区间估计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点估计与区间估计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22" r="1782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无偏性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估计量的数学期望等于被估计的总体参数。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有效性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对于同一总体参数的两个无偏估计量，有更小方差的估计量更有效。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一致性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随着样本量的增加，估计量的值逐渐接近总体参数的真值。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估计量性质评价标准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13" r="1301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正态分布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二项分布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泊松分布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指数分布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常用分布及其参数估计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均值和方差是正态分布的两个重要参数，常用样本均值和样本方差进行估计。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泊松分布的参数是单位时间（或单位面积）内随机事件的平均发生率，常用样本均值进行估计。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比例参数是二项分布的关键参数，常用样本比例进行估计。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指数分布的参数是平均故障间隔时间，常用样本均值进行估计。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假设检验基本思想与方法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假设检验概念及步骤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423838" y="116501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建立假设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532563" y="1542614"/>
            <a:ext cx="3286271" cy="94974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根据研究问题设立原假设（H0）和备择假设（H1）。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10891" y="3013226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选择检验方法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9616" y="3447978"/>
            <a:ext cx="3286271" cy="93799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根据数据类型和研究设计选择合适的假设检验方法。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36531" y="476044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确定检验水准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545256" y="5195195"/>
            <a:ext cx="3286271" cy="93611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设定显著性水平α，通常取0.05或0.01。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373176" y="116501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计算检验统计量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481901" y="1542614"/>
            <a:ext cx="3286271" cy="94974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根据样本数据计算检验统计量。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654225" y="3013226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确定P值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762949" y="3447978"/>
            <a:ext cx="3286271" cy="93799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根据检验统计量对应的概率分布确定P值。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059705" y="476044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作出推断结论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168429" y="5195195"/>
            <a:ext cx="3286271" cy="93611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比较P值与显著性水平α，若P≤α，则拒绝H0，接受H1；否则不拒绝H0。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当原假设为真时，错误地拒绝原假设的概率，即α。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第一类错误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当备择假设为真时，错误地接受原假设的概率，用β表示。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第二类错误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显著性水平α的大小决定了犯第一类错误的概率，α越小，犯第一类错误的概率越小，但同时可能增加犯第二类错误的概率。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检验水准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两类错误与检验水准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单双侧检验选择依据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单侧检验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当备择假设具有方向性时，如药物疗效优于安慰剂，应选择单侧检验。此时只需关注一个方向的差异即可。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双侧检验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当备择假设不具有方向性时，如比较两种药物的疗效是否有差异，应选择双侧检验。此时需要同时关注两个方向的差异。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参数估计在医学研究中应用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根据研究目的和预期效应大小，合理确定样本量。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确定样本量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通常选择95%或99%的置信水平，表示构建的置信区间包含总体均数的概率。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选择置信水平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根据收集到的数据，计算样本均数和标准差。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计算样本均数和标准差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利用样本均数、标准差和选择的置信水平，构建总体均数的置信区间。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构建置信区间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总体均数置信区间构建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294" r="2629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与总体均数置信区间构建类似，需要根据研究目的和预期效应大小确定样本量。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确定样本量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选择置信水平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计算样本率和标准误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构建置信区间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同样选择95%或99%的置信水平。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根据收集到的数据，计算样本率和标准误。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利用样本率、标准误和选择的置信水平，构建总体率的置信区间。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总体率置信区间构建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https://d.book118.com/658125116010006033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2024-09-10T19:51:56.994</cp:lastPrinted>
  <dcterms:created xsi:type="dcterms:W3CDTF">2024-09-10T11:51:57Z</dcterms:created>
  <dcterms:modified xsi:type="dcterms:W3CDTF">2024-09-10T11:51:59Z</dcterms:modified>
</cp:coreProperties>
</file>