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5480B-FC87-472D-91AE-2A40476D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03395-5E09-4B9B-AB0B-5CC256F1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9CB73-15A0-44F5-815C-2D39FFCB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B22B6-C3BC-495E-AF5E-C87D5F27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F237FE-DDF5-465B-8E21-52D392CE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5EB67-A7D1-40F0-8ECC-B1B24333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AB6D2-6B8F-4AC7-937D-274E957A8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C862E-1A12-40AE-8AC7-46B52537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19589-E2EE-4284-95B3-882C19F7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05D6B-6728-468A-B53E-8B6BF4BE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7B852-5526-4A0E-A8F9-DCBAD6CB5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6052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小学四年级主任工作总结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本学年工作成果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家校共育工作回顾与展望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通过总结过去一年的工作经验，发现存在的问题和不足，提出改进措施，从而提升教育质量。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通过反思教学实践，分享成功案例和有效策略，促进教师专业成长和进步。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加强学校与家庭的联系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通过向家长展示学校的工作成果和进步，增强家长对学校的信任和满意度，加强学校与家庭的联系。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负责小学四年级的课堂教学工作，包括制定教学计划、备课、上课、批改作业等。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负责学生的日常管理工作，包括纪律管理、心理辅导、家校沟通等。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参与学校组织的教研活动，如集体备课、教学观摩、课题研究等。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协助学校组织各种活动，如运动会、艺术节、庆祝活动等。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教研活动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学校活动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本学年工作成果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学生们逐渐掌握了自主学习的方法，能够在课前预习、课后复习，养成了良好的学习习惯。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通过系统的教学计划和有针对性的辅导，学生们在语文、数学、英语等学科上取得了显著的进步，达到了预期的教学目标。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考试成绩优异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在期末考试中，大部分学生的成绩都达到了优秀水平，其中部分学生还取得了满分的优异成绩。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通过开展各种德育活动和社会实践，学生们的思想道德品质得到了提升，懂得了感恩、尊重和宽容。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思想道德品质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学校组织了丰富多彩的文艺演出和艺术比赛，让学生们在音乐、舞蹈、绘画等方面得到了锻炼和展示。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文化艺术素养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学校积极开展阳光体育活动，学生们在体育课上表现积极，掌握了多项运动技能，身体素质得到了提高。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体育运动技能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学生综合素质提升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家校共育效果显著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学校和家庭共同关注学生的成长和教育，形成了良好的教育合力，促进了学生的全面发展。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家长满意度高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家长们对学校的各项工作给予了高度评价和认可，对学校的教育理念和教学质量表示满意。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家校沟通顺畅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通过定期的家长会和家访活动，加强了学校与家庭之间的联系和沟通，让家长们更加了解孩子在学校的情况。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积极尝试并实践了多种教学方法，如小组合作、角色扮演、案例分析等，以激发学生的学习兴趣和主动性。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注重课堂互动，通过提问、讨论等方式鼓励学生参与课堂，培养学生的思维能力和表达能力。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互动课堂建设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针对不同学生的特点，采用个性化的教学策略，如分层教学、辅导计划等，以满足学生的不同需求。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课堂教学改革与实践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家校合作共育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积极与家长沟通合作，定期召开家长会，共同关注学生的成长进步，促进家校共育的良好氛围。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认真落实学校德育课程计划，通过开展主题班会、德育讲座等活动，引导学生树立正确的价值观和道德观。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行为规范教育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注重学生的行为规范教育，通过制定班级公约、评选文明学生等方式，培养学生的自律意识和良好的行为习惯。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德育工作开展情况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组织学生参加各类体育活动，如运动会、足球比赛、篮球联赛等，提高学生的身体素质和运动技能。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体育活动丰富多样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通过开展音乐、美术等艺术课程和活动，培养学生的审美能力和创造力，学生在各类艺术比赛中取得优异成绩。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艺术教育成果显著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通过体育和艺术教育的有机结合，促进了学生综合素质的全面提升，为学生的全面发展奠定了坚实基础。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学生综合素质提升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体育活动与艺术教育成果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教师团队建设与成长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组织定期的教师培训活动，邀请校内外专家进行讲座，分享教育教学经验和最新教育理念。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外出学习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鼓励教师参加各类学术会议、研讨会和教育培训课程，拓宽视野，提高专业素养。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建立教师自我学习机制，通过阅读专业书籍、期刊杂志和网络资源，不断更新知识结构。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教师专业素养提升途径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https://d.book118.com/658126052022006036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2024-09-15T07:48:08.322</cp:lastPrinted>
  <dcterms:created xsi:type="dcterms:W3CDTF">2024-09-14T23:48:08Z</dcterms:created>
  <dcterms:modified xsi:type="dcterms:W3CDTF">2024-09-14T23:48:10Z</dcterms:modified>
</cp:coreProperties>
</file>