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48F3C9-70E9-4EDF-A063-9361938FB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36BB58-6F83-4435-B3FC-9712E834FB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63A2A8-31DE-4E46-9217-388B54691D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CFC75D-D876-4E2A-9DB6-E51A3A7767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A7B766-275B-4BBE-897F-E55C91347F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D6E472-B997-4821-AA77-96ADEADF03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9DC873-F40C-4DC4-9A8C-496A13AEEA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ABDA29-E442-4E76-B364-879918032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F9FEB1-83BF-41C4-9061-3DEFAA64E4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5CF150-6BDA-4EFE-A504-8F666F268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5D3BF-062D-4600-85DD-5B6B8B695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126110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硬件安全芯片研究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硬件安全芯片简介
 安全芯片的原理与功能
 安全芯片的应用场景
 安全芯片的发展现状与趋势
 安全芯片的设计与实现
 安全芯片的测试与评估
 安全芯片的挑战与未来发展方向
 结论：硬件安全芯片的重要性</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硬件安全芯片简介</a:t>
            </a:r>
          </a:p>
        </p:txBody>
      </p:sp>
      <p:sp>
        <p:nvSpPr>
          <p:cNvPr id="3" name="Subtitle 2"/>
          <p:cNvSpPr>
            <a:spLocks noGrp="1"/>
          </p:cNvSpPr>
          <p:nvPr>
            <p:ph type="subTitle" idx="1"/>
          </p:nvPr>
        </p:nvSpPr>
        <p:spPr/>
        <p:txBody>
          <a:bodyPr/>
          <a:lstStyle/>
          <a:p>
            <a:r>
              <a:t>硬件安全芯片研究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硬件安全芯片简介</a:t>
            </a:r>
          </a:p>
        </p:txBody>
      </p:sp>
      <p:sp>
        <p:nvSpPr>
          <p:cNvPr id="3" name="Text Placeholder 2"/>
          <p:cNvSpPr>
            <a:spLocks noGrp="1"/>
          </p:cNvSpPr>
          <p:nvPr>
            <p:ph type="body" idx="1"/>
          </p:nvPr>
        </p:nvSpPr>
        <p:spPr/>
        <p:txBody>
          <a:bodyPr/>
          <a:lstStyle/>
          <a:p>
            <a:r>
              <a:t>硬件安全芯片的定义和重要性</a:t>
            </a:r>
          </a:p>
        </p:txBody>
      </p:sp>
      <p:sp>
        <p:nvSpPr>
          <p:cNvPr id="4" name="Content Placeholder 3"/>
          <p:cNvSpPr>
            <a:spLocks noGrp="1"/>
          </p:cNvSpPr>
          <p:nvPr>
            <p:ph sz="half" idx="2"/>
          </p:nvPr>
        </p:nvSpPr>
        <p:spPr/>
        <p:txBody>
          <a:bodyPr/>
          <a:lstStyle/>
          <a:p>
            <a:r>
              <a:t>1.硬件安全芯片是一种用于保护信息系统安全的独立硬件设备。</a:t>
            </a:r>
          </a:p>
          <a:p>
            <a:r>
              <a:t>2.通过加密和解密数据，确保信息的机密性和完整性。</a:t>
            </a:r>
          </a:p>
          <a:p>
            <a:r>
              <a:t>3.随着网络安全威胁的增加，硬件安全芯片的重要性日益凸显。</a:t>
            </a:r>
          </a:p>
          <a:p/>
        </p:txBody>
      </p:sp>
      <p:sp>
        <p:nvSpPr>
          <p:cNvPr id="5" name="Text Placeholder 4"/>
          <p:cNvSpPr>
            <a:spLocks noGrp="1"/>
          </p:cNvSpPr>
          <p:nvPr>
            <p:ph type="body" idx="3"/>
          </p:nvPr>
        </p:nvSpPr>
        <p:spPr/>
        <p:txBody>
          <a:bodyPr/>
          <a:lstStyle/>
          <a:p>
            <a:r>
              <a:t>硬件安全芯片的工作原理</a:t>
            </a:r>
          </a:p>
        </p:txBody>
      </p:sp>
      <p:sp>
        <p:nvSpPr>
          <p:cNvPr id="6" name="Content Placeholder 5"/>
          <p:cNvSpPr>
            <a:spLocks noGrp="1"/>
          </p:cNvSpPr>
          <p:nvPr>
            <p:ph sz="half" idx="4"/>
          </p:nvPr>
        </p:nvSpPr>
        <p:spPr/>
        <p:txBody>
          <a:bodyPr/>
          <a:lstStyle/>
          <a:p>
            <a:r>
              <a:t>1.硬件安全芯片基于复杂的加密算法和协议来工作。</a:t>
            </a:r>
          </a:p>
          <a:p>
            <a:r>
              <a:t>2.通过安全芯片内部的密钥和算法，对数据进行加密和解密操作。</a:t>
            </a:r>
          </a:p>
          <a:p>
            <a:r>
              <a:t>3.硬件安全芯片独立于操作系统运行，提高了信息的安全性。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硬件安全芯片简介</a:t>
            </a:r>
          </a:p>
        </p:txBody>
      </p:sp>
      <p:sp>
        <p:nvSpPr>
          <p:cNvPr id="3" name="Text Placeholder 2"/>
          <p:cNvSpPr>
            <a:spLocks noGrp="1"/>
          </p:cNvSpPr>
          <p:nvPr>
            <p:ph type="body" idx="1"/>
          </p:nvPr>
        </p:nvSpPr>
        <p:spPr/>
        <p:txBody>
          <a:bodyPr/>
          <a:lstStyle/>
          <a:p>
            <a:r>
              <a:t>硬件安全芯片的应用领域</a:t>
            </a:r>
          </a:p>
        </p:txBody>
      </p:sp>
      <p:sp>
        <p:nvSpPr>
          <p:cNvPr id="4" name="Content Placeholder 3"/>
          <p:cNvSpPr>
            <a:spLocks noGrp="1"/>
          </p:cNvSpPr>
          <p:nvPr>
            <p:ph sz="half" idx="2"/>
          </p:nvPr>
        </p:nvSpPr>
        <p:spPr/>
        <p:txBody>
          <a:bodyPr/>
          <a:lstStyle/>
          <a:p>
            <a:r>
              <a:t>1.金融支付领域：用于保护交易数据和支付密码的安全。</a:t>
            </a:r>
          </a:p>
          <a:p>
            <a:r>
              <a:t>2.云计算领域：提高云服务的数据安全性和隐私保护能力。</a:t>
            </a:r>
          </a:p>
          <a:p>
            <a:r>
              <a:t>3.物联网领域：确保物联网设备间的通信安全和数据加密。</a:t>
            </a:r>
          </a:p>
          <a:p/>
        </p:txBody>
      </p:sp>
      <p:sp>
        <p:nvSpPr>
          <p:cNvPr id="5" name="Text Placeholder 4"/>
          <p:cNvSpPr>
            <a:spLocks noGrp="1"/>
          </p:cNvSpPr>
          <p:nvPr>
            <p:ph type="body" idx="3"/>
          </p:nvPr>
        </p:nvSpPr>
        <p:spPr/>
        <p:txBody>
          <a:bodyPr/>
          <a:lstStyle/>
          <a:p>
            <a:r>
              <a:t>硬件安全芯片的发展趋势</a:t>
            </a:r>
          </a:p>
        </p:txBody>
      </p:sp>
      <p:sp>
        <p:nvSpPr>
          <p:cNvPr id="6" name="Content Placeholder 5"/>
          <p:cNvSpPr>
            <a:spLocks noGrp="1"/>
          </p:cNvSpPr>
          <p:nvPr>
            <p:ph sz="half" idx="4"/>
          </p:nvPr>
        </p:nvSpPr>
        <p:spPr/>
        <p:txBody>
          <a:bodyPr/>
          <a:lstStyle/>
          <a:p>
            <a:r>
              <a:t>1.技术不断创新，提高硬件安全芯片的性能和功能。</a:t>
            </a:r>
          </a:p>
          <a:p>
            <a:r>
              <a:t>2.与人工智能、区块链等前沿技术的结合，拓展应用领域。</a:t>
            </a:r>
          </a:p>
          <a:p>
            <a:r>
              <a:t>3.强化国际合作，制定统一的安全标准，促进产业发展。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硬件安全芯片简介</a:t>
            </a:r>
          </a:p>
        </p:txBody>
      </p:sp>
      <p:sp>
        <p:nvSpPr>
          <p:cNvPr id="3" name="Text Placeholder 2"/>
          <p:cNvSpPr>
            <a:spLocks noGrp="1"/>
          </p:cNvSpPr>
          <p:nvPr>
            <p:ph type="body" idx="1"/>
          </p:nvPr>
        </p:nvSpPr>
        <p:spPr/>
        <p:txBody>
          <a:bodyPr/>
          <a:lstStyle/>
          <a:p>
            <a:r>
              <a:t>硬件安全芯片的市场前景</a:t>
            </a:r>
          </a:p>
        </p:txBody>
      </p:sp>
      <p:sp>
        <p:nvSpPr>
          <p:cNvPr id="4" name="Content Placeholder 3"/>
          <p:cNvSpPr>
            <a:spLocks noGrp="1"/>
          </p:cNvSpPr>
          <p:nvPr>
            <p:ph sz="half" idx="2"/>
          </p:nvPr>
        </p:nvSpPr>
        <p:spPr/>
        <p:txBody>
          <a:bodyPr/>
          <a:lstStyle/>
          <a:p>
            <a:r>
              <a:t>1.随着网络安全需求的增长，硬件安全芯片市场潜力巨大。</a:t>
            </a:r>
          </a:p>
          <a:p>
            <a:r>
              <a:t>2.各行业对信息安全越来越重视，为硬件安全芯片提供广阔的应用空间。</a:t>
            </a:r>
          </a:p>
          <a:p>
            <a:r>
              <a:t>3.全球范围内的技术创新和竞争格局将进一步推动硬件安全芯片市场的发展。</a:t>
            </a:r>
          </a:p>
          <a:p/>
        </p:txBody>
      </p:sp>
      <p:sp>
        <p:nvSpPr>
          <p:cNvPr id="5" name="Text Placeholder 4"/>
          <p:cNvSpPr>
            <a:spLocks noGrp="1"/>
          </p:cNvSpPr>
          <p:nvPr>
            <p:ph type="body" idx="3"/>
          </p:nvPr>
        </p:nvSpPr>
        <p:spPr/>
        <p:txBody>
          <a:bodyPr/>
          <a:lstStyle/>
          <a:p>
            <a:r>
              <a:t>硬件安全芯片的挑战与机遇</a:t>
            </a:r>
          </a:p>
        </p:txBody>
      </p:sp>
      <p:sp>
        <p:nvSpPr>
          <p:cNvPr id="6" name="Content Placeholder 5"/>
          <p:cNvSpPr>
            <a:spLocks noGrp="1"/>
          </p:cNvSpPr>
          <p:nvPr>
            <p:ph sz="half" idx="4"/>
          </p:nvPr>
        </p:nvSpPr>
        <p:spPr/>
        <p:txBody>
          <a:bodyPr/>
          <a:lstStyle/>
          <a:p>
            <a:r>
              <a:t>1.技术挑战：提高硬件安全芯片的性能和稳定性，降低成本。</a:t>
            </a:r>
          </a:p>
          <a:p>
            <a:r>
              <a:t>2.竞争压力：面对激烈的市场竞争，需要不断创新和提高产品质量。</a:t>
            </a:r>
          </a:p>
          <a:p>
            <a:r>
              <a:t>3.法规与合规要求：遵守相关法规和标准，确保产品的合规性和可靠性。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安全芯片的原理与功能</a:t>
            </a:r>
          </a:p>
        </p:txBody>
      </p:sp>
      <p:sp>
        <p:nvSpPr>
          <p:cNvPr id="3" name="Subtitle 2"/>
          <p:cNvSpPr>
            <a:spLocks noGrp="1"/>
          </p:cNvSpPr>
          <p:nvPr>
            <p:ph type="subTitle" idx="1"/>
          </p:nvPr>
        </p:nvSpPr>
        <p:spPr/>
        <p:txBody>
          <a:bodyPr/>
          <a:lstStyle/>
          <a:p>
            <a:r>
              <a:t>硬件安全芯片研究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安全芯片的原理与功能</a:t>
            </a:r>
          </a:p>
        </p:txBody>
      </p:sp>
      <p:sp>
        <p:nvSpPr>
          <p:cNvPr id="3" name="Text Placeholder 2"/>
          <p:cNvSpPr>
            <a:spLocks noGrp="1"/>
          </p:cNvSpPr>
          <p:nvPr>
            <p:ph type="body" idx="1"/>
          </p:nvPr>
        </p:nvSpPr>
        <p:spPr/>
        <p:txBody>
          <a:bodyPr/>
          <a:lstStyle/>
          <a:p>
            <a:r>
              <a:t>安全芯片的原理</a:t>
            </a:r>
          </a:p>
        </p:txBody>
      </p:sp>
      <p:sp>
        <p:nvSpPr>
          <p:cNvPr id="4" name="Content Placeholder 3"/>
          <p:cNvSpPr>
            <a:spLocks noGrp="1"/>
          </p:cNvSpPr>
          <p:nvPr>
            <p:ph sz="half" idx="2"/>
          </p:nvPr>
        </p:nvSpPr>
        <p:spPr/>
        <p:txBody>
          <a:bodyPr/>
          <a:lstStyle/>
          <a:p>
            <a:r>
              <a:t>1.安全芯片是一种用于保护硬件和软件系统安全的集成电路。</a:t>
            </a:r>
          </a:p>
          <a:p>
            <a:r>
              <a:t>2.通过加密算法和安全协议，安全芯片确保数据在传输和存储过程中的机密性和完整性。</a:t>
            </a:r>
          </a:p>
          <a:p>
            <a:r>
              <a:t>3.安全芯片的原理基于密码学、硬件安全设计和信任根等原理，构建了一个可信的执行环境，防止恶意攻击和篡改。</a:t>
            </a:r>
          </a:p>
          <a:p/>
        </p:txBody>
      </p:sp>
      <p:sp>
        <p:nvSpPr>
          <p:cNvPr id="5" name="Text Placeholder 4"/>
          <p:cNvSpPr>
            <a:spLocks noGrp="1"/>
          </p:cNvSpPr>
          <p:nvPr>
            <p:ph type="body" idx="3"/>
          </p:nvPr>
        </p:nvSpPr>
        <p:spPr/>
        <p:txBody>
          <a:bodyPr/>
          <a:lstStyle/>
          <a:p>
            <a:r>
              <a:t>安全芯片的功能</a:t>
            </a:r>
          </a:p>
        </p:txBody>
      </p:sp>
      <p:sp>
        <p:nvSpPr>
          <p:cNvPr id="6" name="Content Placeholder 5"/>
          <p:cNvSpPr>
            <a:spLocks noGrp="1"/>
          </p:cNvSpPr>
          <p:nvPr>
            <p:ph sz="half" idx="4"/>
          </p:nvPr>
        </p:nvSpPr>
        <p:spPr/>
        <p:txBody>
          <a:bodyPr/>
          <a:lstStyle/>
          <a:p>
            <a:r>
              <a:t>1.安全存储：安全芯片能够提供安全的存储环境，保护密钥、证书等敏感信息的机密性。</a:t>
            </a:r>
          </a:p>
          <a:p>
            <a:r>
              <a:t>2.安全通信：安全芯片支持加密通信，确保数据在传输过程中的安全性，防止窃听和中间人攻击。</a:t>
            </a:r>
          </a:p>
          <a:p>
            <a:r>
              <a:t>3.身份认证：安全芯片可用于进行身份认证和授权，确保只有合法用户可以访问系统资源。</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安全芯片的原理与功能</a:t>
            </a:r>
          </a:p>
        </p:txBody>
      </p:sp>
      <p:sp>
        <p:nvSpPr>
          <p:cNvPr id="3" name="Text Placeholder 2"/>
          <p:cNvSpPr>
            <a:spLocks noGrp="1"/>
          </p:cNvSpPr>
          <p:nvPr>
            <p:ph type="body" idx="1"/>
          </p:nvPr>
        </p:nvSpPr>
        <p:spPr/>
        <p:txBody>
          <a:bodyPr/>
          <a:lstStyle/>
          <a:p>
            <a:r>
              <a:t>安全芯片的应用场景</a:t>
            </a:r>
          </a:p>
        </p:txBody>
      </p:sp>
      <p:sp>
        <p:nvSpPr>
          <p:cNvPr id="4" name="Content Placeholder 3"/>
          <p:cNvSpPr>
            <a:spLocks noGrp="1"/>
          </p:cNvSpPr>
          <p:nvPr>
            <p:ph sz="half" idx="2"/>
          </p:nvPr>
        </p:nvSpPr>
        <p:spPr/>
        <p:txBody>
          <a:bodyPr/>
          <a:lstStyle/>
          <a:p>
            <a:r>
              <a:t>1.网络安全：安全芯片可用于网络设备、防火墙等，提升网络传输的安全性和可信度。</a:t>
            </a:r>
          </a:p>
          <a:p>
            <a:r>
              <a:t>2.物联网安全：物联网设备通过搭载安全芯片，保障数据传输和设备控制的安全性。</a:t>
            </a:r>
          </a:p>
          <a:p>
            <a:r>
              <a:t>3.移动支付安全：手机等移动支付设备利用安全芯片保护支付密码、生物识别信息等，确保交易的安全性。</a:t>
            </a:r>
          </a:p>
          <a:p/>
        </p:txBody>
      </p:sp>
      <p:sp>
        <p:nvSpPr>
          <p:cNvPr id="5" name="Text Placeholder 4"/>
          <p:cNvSpPr>
            <a:spLocks noGrp="1"/>
          </p:cNvSpPr>
          <p:nvPr>
            <p:ph type="body" idx="3"/>
          </p:nvPr>
        </p:nvSpPr>
        <p:spPr/>
        <p:txBody>
          <a:bodyPr/>
          <a:lstStyle/>
          <a:p>
            <a:r>
              <a:t>安全芯片的发展趋势</a:t>
            </a:r>
          </a:p>
        </p:txBody>
      </p:sp>
      <p:sp>
        <p:nvSpPr>
          <p:cNvPr id="6" name="Content Placeholder 5"/>
          <p:cNvSpPr>
            <a:spLocks noGrp="1"/>
          </p:cNvSpPr>
          <p:nvPr>
            <p:ph sz="half" idx="4"/>
          </p:nvPr>
        </p:nvSpPr>
        <p:spPr/>
        <p:txBody>
          <a:bodyPr/>
          <a:lstStyle/>
          <a:p>
            <a:r>
              <a:t>1.技术创新：随着技术的不断发展，安全芯片将更加智能化、高效化，提供更为强大的安全保护能力。</a:t>
            </a:r>
          </a:p>
          <a:p>
            <a:r>
              <a:t>2.标准化发展：制定统一的安全芯片标准和规范，促进不同厂商和平台之间的兼容性和互操作性。</a:t>
            </a:r>
          </a:p>
          <a:p>
            <a:r>
              <a:t>3.云计算集成：安全芯片将与云计算技术相结合，提供云端安全服务，满足更为复杂的安全需求。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安全芯片的应用场景</a:t>
            </a:r>
          </a:p>
        </p:txBody>
      </p:sp>
      <p:sp>
        <p:nvSpPr>
          <p:cNvPr id="3" name="Subtitle 2"/>
          <p:cNvSpPr>
            <a:spLocks noGrp="1"/>
          </p:cNvSpPr>
          <p:nvPr>
            <p:ph type="subTitle" idx="1"/>
          </p:nvPr>
        </p:nvSpPr>
        <p:spPr/>
        <p:txBody>
          <a:bodyPr/>
          <a:lstStyle/>
          <a:p>
            <a:r>
              <a:t>硬件安全芯片研究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安全芯片的应用场景</a:t>
            </a:r>
          </a:p>
        </p:txBody>
      </p:sp>
      <p:sp>
        <p:nvSpPr>
          <p:cNvPr id="3" name="Content Placeholder 2"/>
          <p:cNvSpPr>
            <a:spLocks noGrp="1"/>
          </p:cNvSpPr>
          <p:nvPr>
            <p:ph sz="half" idx="2"/>
          </p:nvPr>
        </p:nvSpPr>
        <p:spPr/>
        <p:txBody>
          <a:bodyPr/>
          <a:lstStyle/>
          <a:p>
            <a:r>
              <a:t>1.安全芯片提供硬件级别的加密，保护支付数据和用户信息。</a:t>
            </a:r>
          </a:p>
          <a:p>
            <a:r>
              <a:t>2.通过与移动支付应用结合，实现安全、快速的交易过程。</a:t>
            </a:r>
          </a:p>
          <a:p>
            <a:r>
              <a:t>3.随着移动支付的普及，安全芯片的需求将不断增长。</a:t>
            </a:r>
          </a:p>
          <a:p/>
        </p:txBody>
      </p:sp>
      <p:sp>
        <p:nvSpPr>
          <p:cNvPr id="4" name="Text Placeholder 3"/>
          <p:cNvSpPr>
            <a:spLocks noGrp="1"/>
          </p:cNvSpPr>
          <p:nvPr>
            <p:ph type="body" idx="3"/>
          </p:nvPr>
        </p:nvSpPr>
        <p:spPr/>
        <p:txBody>
          <a:bodyPr/>
          <a:lstStyle/>
          <a:p>
            <a:r>
              <a:t>物联网设备安全</a:t>
            </a:r>
          </a:p>
        </p:txBody>
      </p:sp>
      <p:sp>
        <p:nvSpPr>
          <p:cNvPr id="5" name="Content Placeholder 4"/>
          <p:cNvSpPr>
            <a:spLocks noGrp="1"/>
          </p:cNvSpPr>
          <p:nvPr>
            <p:ph sz="half" idx="4"/>
          </p:nvPr>
        </p:nvSpPr>
        <p:spPr/>
        <p:txBody>
          <a:bodyPr/>
          <a:lstStyle/>
          <a:p>
            <a:r>
              <a:t>1.物联网设备数量激增，安全问题日益突出。</a:t>
            </a:r>
          </a:p>
          <a:p>
            <a:r>
              <a:t>2.安全芯片为物联网设备提供可靠的身份认证和数据加密。</a:t>
            </a:r>
          </a:p>
          <a:p>
            <a:r>
              <a:t>3.保障物联网设备的安全运行，防止数据泄露和恶意攻击。</a:t>
            </a:r>
          </a:p>
          <a:p/>
        </p:txBody>
      </p:sp>
      <p:sp>
        <p:nvSpPr>
          <p:cNvPr id="6" name="Text Placeholder 5"/>
          <p:cNvSpPr>
            <a:spLocks noGrp="1"/>
          </p:cNvSpPr>
          <p:nvPr>
            <p:ph type="body" idx="1"/>
          </p:nvPr>
        </p:nvSpPr>
        <p:spPr/>
        <p:txBody>
          <a:bodyPr/>
          <a:lstStyle/>
          <a:p>
            <a:r>
              <a:t>移动支付安全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安全芯片的应用场景</a:t>
            </a:r>
          </a:p>
        </p:txBody>
      </p:sp>
      <p:sp>
        <p:nvSpPr>
          <p:cNvPr id="3" name="Text Placeholder 2"/>
          <p:cNvSpPr>
            <a:spLocks noGrp="1"/>
          </p:cNvSpPr>
          <p:nvPr>
            <p:ph type="body" idx="1"/>
          </p:nvPr>
        </p:nvSpPr>
        <p:spPr/>
        <p:txBody>
          <a:bodyPr/>
          <a:lstStyle/>
          <a:p>
            <a:r>
              <a:t>云计算安全</a:t>
            </a:r>
          </a:p>
        </p:txBody>
      </p:sp>
      <p:sp>
        <p:nvSpPr>
          <p:cNvPr id="4" name="Content Placeholder 3"/>
          <p:cNvSpPr>
            <a:spLocks noGrp="1"/>
          </p:cNvSpPr>
          <p:nvPr>
            <p:ph sz="half" idx="2"/>
          </p:nvPr>
        </p:nvSpPr>
        <p:spPr/>
        <p:txBody>
          <a:bodyPr/>
          <a:lstStyle/>
          <a:p>
            <a:r>
              <a:t>1.云计算成为数据存储和处理的重要平台，安全问题不容忽视。</a:t>
            </a:r>
          </a:p>
          <a:p>
            <a:r>
              <a:t>2.安全芯片提供强大的加密能力，保护云端数据的安全。</a:t>
            </a:r>
          </a:p>
          <a:p>
            <a:r>
              <a:t>3.提高云计算环境的安全性，增强用户信心。</a:t>
            </a:r>
          </a:p>
          <a:p/>
        </p:txBody>
      </p:sp>
      <p:sp>
        <p:nvSpPr>
          <p:cNvPr id="5" name="Text Placeholder 4"/>
          <p:cNvSpPr>
            <a:spLocks noGrp="1"/>
          </p:cNvSpPr>
          <p:nvPr>
            <p:ph type="body" idx="3"/>
          </p:nvPr>
        </p:nvSpPr>
        <p:spPr/>
        <p:txBody>
          <a:bodyPr/>
          <a:lstStyle/>
          <a:p>
            <a:r>
              <a:t>智能交通系统安全</a:t>
            </a:r>
          </a:p>
        </p:txBody>
      </p:sp>
      <p:sp>
        <p:nvSpPr>
          <p:cNvPr id="6" name="Content Placeholder 5"/>
          <p:cNvSpPr>
            <a:spLocks noGrp="1"/>
          </p:cNvSpPr>
          <p:nvPr>
            <p:ph sz="half" idx="4"/>
          </p:nvPr>
        </p:nvSpPr>
        <p:spPr/>
        <p:txBody>
          <a:bodyPr/>
          <a:lstStyle/>
          <a:p>
            <a:r>
              <a:t>1.智能交通系统涉及大量数据和用户隐私，对安全要求较高。</a:t>
            </a:r>
          </a:p>
          <a:p>
            <a:r>
              <a:t>2.安全芯片为智能交通系统提供可靠的安全保障，防止数据篡改和泄露。</a:t>
            </a:r>
          </a:p>
          <a:p>
            <a:r>
              <a:t>3.提升智能交通系统的信任度，促进其健康发展。</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安全芯片的应用场景</a:t>
            </a:r>
          </a:p>
        </p:txBody>
      </p:sp>
      <p:sp>
        <p:nvSpPr>
          <p:cNvPr id="3" name="Content Placeholder 2"/>
          <p:cNvSpPr>
            <a:spLocks noGrp="1"/>
          </p:cNvSpPr>
          <p:nvPr>
            <p:ph sz="half" idx="2"/>
          </p:nvPr>
        </p:nvSpPr>
        <p:spPr/>
        <p:txBody>
          <a:bodyPr/>
          <a:lstStyle/>
          <a:p>
            <a:r>
              <a:t>1.工业互联网涉及关键基础设施，对安全要求极高。</a:t>
            </a:r>
          </a:p>
          <a:p>
            <a:r>
              <a:t>2.安全芯片为工业互联网设备提供硬件级别的安全防护。</a:t>
            </a:r>
          </a:p>
          <a:p>
            <a:r>
              <a:t>3.保障工业互联网的稳定运行，降低安全风险。</a:t>
            </a:r>
          </a:p>
          <a:p/>
        </p:txBody>
      </p:sp>
      <p:sp>
        <p:nvSpPr>
          <p:cNvPr id="4" name="Text Placeholder 3"/>
          <p:cNvSpPr>
            <a:spLocks noGrp="1"/>
          </p:cNvSpPr>
          <p:nvPr>
            <p:ph type="body" idx="3"/>
          </p:nvPr>
        </p:nvSpPr>
        <p:spPr/>
        <p:txBody>
          <a:bodyPr/>
          <a:lstStyle/>
          <a:p>
            <a:r>
              <a:t>个人隐私保护</a:t>
            </a:r>
          </a:p>
        </p:txBody>
      </p:sp>
      <p:sp>
        <p:nvSpPr>
          <p:cNvPr id="5" name="Content Placeholder 4"/>
          <p:cNvSpPr>
            <a:spLocks noGrp="1"/>
          </p:cNvSpPr>
          <p:nvPr>
            <p:ph sz="half" idx="4"/>
          </p:nvPr>
        </p:nvSpPr>
        <p:spPr/>
        <p:txBody>
          <a:bodyPr/>
          <a:lstStyle/>
          <a:p>
            <a:r>
              <a:t>1.随着数据泄露事件的增加，个人隐私保护意识不断提高。</a:t>
            </a:r>
          </a:p>
          <a:p>
            <a:r>
              <a:t>2.安全芯片为用户提供强大的加密能力，保护个人隐私数据。</a:t>
            </a:r>
          </a:p>
          <a:p>
            <a:r>
              <a:t>3.增强用户对个人隐私的保护能力，避免隐私泄露带来的损失。</a:t>
            </a:r>
          </a:p>
        </p:txBody>
      </p:sp>
      <p:sp>
        <p:nvSpPr>
          <p:cNvPr id="6" name="Text Placeholder 5"/>
          <p:cNvSpPr>
            <a:spLocks noGrp="1"/>
          </p:cNvSpPr>
          <p:nvPr>
            <p:ph type="body" idx="1"/>
          </p:nvPr>
        </p:nvSpPr>
        <p:spPr/>
        <p:txBody>
          <a:bodyPr/>
          <a:lstStyle/>
          <a:p>
            <a:r>
              <a:t>工业互联网安全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安全芯片的发展现状与趋势</a:t>
            </a:r>
          </a:p>
        </p:txBody>
      </p:sp>
      <p:sp>
        <p:nvSpPr>
          <p:cNvPr id="3" name="Subtitle 2"/>
          <p:cNvSpPr>
            <a:spLocks noGrp="1"/>
          </p:cNvSpPr>
          <p:nvPr>
            <p:ph type="subTitle" idx="1"/>
          </p:nvPr>
        </p:nvSpPr>
        <p:spPr/>
        <p:txBody>
          <a:bodyPr/>
          <a:lstStyle/>
          <a:p>
            <a:r>
              <a:t>硬件安全芯片研究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安全芯片的发展现状与趋势</a:t>
            </a:r>
          </a:p>
        </p:txBody>
      </p:sp>
      <p:sp>
        <p:nvSpPr>
          <p:cNvPr id="3" name="Text Placeholder 2"/>
          <p:cNvSpPr>
            <a:spLocks noGrp="1"/>
          </p:cNvSpPr>
          <p:nvPr>
            <p:ph type="body" idx="1"/>
          </p:nvPr>
        </p:nvSpPr>
        <p:spPr/>
        <p:txBody>
          <a:bodyPr/>
          <a:lstStyle/>
          <a:p>
            <a:r>
              <a:t>安全芯片的发展现状与趋势</a:t>
            </a:r>
          </a:p>
        </p:txBody>
      </p:sp>
      <p:sp>
        <p:nvSpPr>
          <p:cNvPr id="4" name="Content Placeholder 3"/>
          <p:cNvSpPr>
            <a:spLocks noGrp="1"/>
          </p:cNvSpPr>
          <p:nvPr>
            <p:ph sz="half" idx="2"/>
          </p:nvPr>
        </p:nvSpPr>
        <p:spPr/>
        <p:txBody>
          <a:bodyPr/>
          <a:lstStyle/>
          <a:p>
            <a:r>
              <a:t>1.安全芯片市场正在不断扩大，未来预计将保持高速增长。</a:t>
            </a:r>
          </a:p>
          <a:p>
            <a:r>
              <a:t>2.新技术和新应用的不断涌现，为安全芯片提供了更广阔的发展空间。</a:t>
            </a:r>
          </a:p>
          <a:p>
            <a:r>
              <a:t>3.随着网络安全威胁的不断升级，安全芯片的性能和安全性也在不断提高。</a:t>
            </a:r>
          </a:p>
          <a:p>
            <a:r>
              <a:t>随着信息化时代的快速发展，网络安全问题日益突出，安全芯片作为保障网络安全的核心组件，其发展现状与趋势备受关注。目前，安全芯片市场正处于高速增长期，随着新技术的不断涌现和应用范围的不断扩大，安全芯片的发展前景十分广阔。</a:t>
            </a:r>
          </a:p>
          <a:p>
            <a:r>
              <a:t>首先，随着云计算、物联网、人工智能等新技术的快速发展，安全芯片的应用场景不断增多，市场需求不断扩大。其次，随着网络安全威胁的不断升级，安全芯片的性能和安全性也需要不断提高，以满足更为严格的网络安全要求。</a:t>
            </a:r>
          </a:p>
          <a:p>
            <a:r>
              <a:t>未来，安全芯片的发展将呈现出以下几个趋势：首先，安全芯片将更加智能化，能够通过人工智能等技术进行自主学习和自适应调整，提高安全性。其次，安全芯片将更加多元化，不同领域和应用场景需要不同类型的安全芯片来保障网络安全。最后，安全芯片将更加普及化，随着网络安全问题的不断加剧，越来越多的设备和系统都需要配备安全芯片以保障网络安全。</a:t>
            </a:r>
          </a:p>
          <a:p>
            <a:r>
              <a:t>总之，安全芯片作为保障网络安全的核心组件，其发展现状与趋势十分重要。未来，随着技术的不断进步和应用范围的不断扩大，安全芯片将会在网络安全领域发挥更为重要的作用。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https://d.book118.com/658126110064006026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硬件安全芯片简介</vt:lpstr>
      <vt:lpstr> 硬件安全芯片简介</vt:lpstr>
      <vt:lpstr> 硬件安全芯片简介</vt:lpstr>
      <vt:lpstr> 硬件安全芯片简介</vt:lpstr>
      <vt:lpstr> 安全芯片的原理与功能</vt:lpstr>
      <vt:lpstr> 安全芯片的原理与功能</vt:lpstr>
      <vt:lpstr> 安全芯片的原理与功能</vt:lpstr>
      <vt:lpstr> 安全芯片的应用场景</vt:lpstr>
      <vt:lpstr> 安全芯片的应用场景</vt:lpstr>
      <vt:lpstr> 安全芯片的应用场景</vt:lpstr>
      <vt:lpstr> 安全芯片的应用场景</vt:lpstr>
      <vt:lpstr> 安全芯片的发展现状与趋势</vt:lpstr>
      <vt:lpstr> 安全芯片的发展现状与趋势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2024-09-03T20:08:33.338</cp:lastPrinted>
  <dcterms:created xsi:type="dcterms:W3CDTF">2024-09-03T12:08:33Z</dcterms:created>
  <dcterms:modified xsi:type="dcterms:W3CDTF">2024-09-03T12:08:35Z</dcterms:modified>
</cp:coreProperties>
</file>