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E387A-847F-4C6D-9D15-852AF8AF4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B0B24-3240-44A9-B2C4-A83C889F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90253-23F5-4E8F-82D9-B1590F1E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54651-CAE7-4025-A0B6-A26C4A13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2C1EF-3D06-491C-BC47-C9103FD9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89A08-C919-4921-8BD8-8DB2D6981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449C0-C010-49F4-9FB4-CAA2A64B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4E908-C6EF-4615-AEA5-2E3BE043D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D11AD-F54E-40AF-9DD4-CDFC7F9F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FE94A-B577-48E6-89E2-8DE081A7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DDBF-6B07-423F-ADE1-1ED967276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29" r:id="rId2"/>
    <p:sldLayoutId id="2147487830" r:id="rId3"/>
    <p:sldLayoutId id="2147487831" r:id="rId4"/>
    <p:sldLayoutId id="2147487832" r:id="rId5"/>
    <p:sldLayoutId id="2147487833" r:id="rId6"/>
    <p:sldLayoutId id="2147487834" r:id="rId7"/>
    <p:sldLayoutId id="2147487835" r:id="rId8"/>
    <p:sldLayoutId id="2147487836" r:id="rId9"/>
    <p:sldLayoutId id="2147487837" r:id="rId10"/>
    <p:sldLayoutId id="214748783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8.xml" /><Relationship Id="rId3" Type="http://schemas.openxmlformats.org/officeDocument/2006/relationships/tags" Target="../tags/tag739.xml" /><Relationship Id="rId4" Type="http://schemas.openxmlformats.org/officeDocument/2006/relationships/tags" Target="../tags/tag740.xml" /><Relationship Id="rId5" Type="http://schemas.openxmlformats.org/officeDocument/2006/relationships/tags" Target="../tags/tag741.xml" /><Relationship Id="rId6" Type="http://schemas.openxmlformats.org/officeDocument/2006/relationships/tags" Target="../tags/tag742.xml" /><Relationship Id="rId7" Type="http://schemas.openxmlformats.org/officeDocument/2006/relationships/tags" Target="../tags/tag743.xml" /><Relationship Id="rId8" Type="http://schemas.openxmlformats.org/officeDocument/2006/relationships/tags" Target="../tags/tag744.xml" /><Relationship Id="rId9" Type="http://schemas.openxmlformats.org/officeDocument/2006/relationships/tags" Target="../tags/tag7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6123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培训中心创新提升企业竞争力与人才储备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培训中心创新的重要性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培训中心创新的实践方法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培训中心创新的成功案例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培训中心创新的挑战与对策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未来培训中心的发展趋势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培训中心创新的重要性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培训中心创新对企业竞争力的影响</a:t>
            </a:r>
            <a:endParaRPr lang="zh-CN" altLang="en-US"/>
          </a:p>
        </p:txBody>
      </p:sp>
      <p:sp>
        <p:nvSpPr>
          <p:cNvPr id="10517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提升员工技能和知识水平，增强企业核心竞争力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培养员工的创新思维和创新能力，促进企业持续发展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降低企业成本，提高工作效率，增加企业利润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增强企业品牌形象和市场影响力，提高市场份额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培训中心创新对人才储备的贡献</a:t>
            </a:r>
            <a:endParaRPr lang="zh-CN" altLang="en-US"/>
          </a:p>
        </p:txBody>
      </p:sp>
      <p:sp>
        <p:nvSpPr>
          <p:cNvPr id="10520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培养后备力量，为企业长远发展提供人才保障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提高员工技能水平，增强企业核心竞争力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促进企业内部知识传递与共享，提升团队整体素质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激发员工创新精神，推动企业持续创新发展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培训中心创新对员工个人发展的推动</a:t>
            </a:r>
            <a:endParaRPr lang="zh-CN" altLang="en-US"/>
          </a:p>
        </p:txBody>
      </p:sp>
      <p:sp>
        <p:nvSpPr>
          <p:cNvPr id="10523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提升职业技能：培训中心创新为员工提供更多学习机会，提高职业技能和知识水平。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拓展职业发展空间：培训中心创新为员工提供更多职业发展机会，帮助员工实现个人职业规划。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3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提高工作满意度：培训中心创新可以增强员工对企业的认同感和归属感，提高工作满意度和忠诚度。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增强竞争力：培训中心创新有助于员工获得更多竞争优势，提高个人在行业中的地位。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培训中心创新的实践方法</a:t>
            </a:r>
            <a:endParaRPr lang="zh-CN" altLang="en-US"/>
          </a:p>
        </p:txBody>
      </p:sp>
      <p:sp>
        <p:nvSpPr>
          <p:cNvPr id="105267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培训内容创新</a:t>
            </a:r>
            <a:endParaRPr lang="zh-CN" altLang="en-US"/>
          </a:p>
        </p:txBody>
      </p:sp>
      <p:sp>
        <p:nvSpPr>
          <p:cNvPr id="10534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引入行业前沿知识，确保培训内容与市场需求同步。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增加实践操作课程，提高学员的实际操作能力。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设计个性化培训方案，满足不同学员的个性化需求。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4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引入在线培训平台，打破地域限制，实现资源共享。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培训方式创新</a:t>
            </a:r>
            <a:endParaRPr lang="zh-CN" altLang="en-US"/>
          </a:p>
        </p:txBody>
      </p:sp>
      <p:sp>
        <p:nvSpPr>
          <p:cNvPr id="10537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引入虚拟现实技术，模拟真实工作场景，提高培训的实用性和趣味性。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采用在线培训平台，打破时间和空间限制，提高培训的灵活性和便捷性。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引入案例分析，让学员通过实际案例的剖析，提高分析和解决问题的能力。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7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开展团队项目，加强团队协作和沟通能力，提高学员的综合素质。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培训管理创新</a:t>
            </a:r>
            <a:endParaRPr lang="zh-CN" altLang="en-US"/>
          </a:p>
        </p:txBody>
      </p:sp>
      <p:sp>
        <p:nvSpPr>
          <p:cNvPr id="1054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培训需求分析：深入了解员工需求，制定针对性培训计划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培训方式创新：采用线上+线下、理论+实践等多种方式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培训评估与反馈：建立完善的评估体系，及时调整培训内容与方式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培训成果转化：促进培训成果在实际工作中的运用与提升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培训评估创新</a:t>
            </a:r>
            <a:endParaRPr lang="zh-CN" altLang="en-US"/>
          </a:p>
        </p:txBody>
      </p:sp>
      <p:sp>
        <p:nvSpPr>
          <p:cNvPr id="10543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培训评估体系的建立与完善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培训效果的量化评估方法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培训反馈机制的建立与实施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培训评估结果的应用与改进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培训中心创新的成功案例</a:t>
            </a:r>
            <a:endParaRPr lang="zh-CN" altLang="en-US"/>
          </a:p>
        </p:txBody>
      </p:sp>
      <p:sp>
        <p:nvSpPr>
          <p:cNvPr id="10546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https://d.book118.com/658126123101006031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培训中心创新提升企业竞争力与人才储备</vt:lpstr>
      <vt:lpstr>目录</vt:lpstr>
      <vt:lpstr>单击添加章节标题</vt:lpstr>
      <vt:lpstr>培训中心创新的重要性</vt:lpstr>
      <vt:lpstr>培训中心创新对企业竞争力的影响</vt:lpstr>
      <vt:lpstr>培训中心创新对人才储备的贡献</vt:lpstr>
      <vt:lpstr>培训中心创新对员工个人发展的推动</vt:lpstr>
      <vt:lpstr>培训中心创新的实践方法</vt:lpstr>
      <vt:lpstr>培训内容创新</vt:lpstr>
      <vt:lpstr>培训方式创新</vt:lpstr>
      <vt:lpstr>培训管理创新</vt:lpstr>
      <vt:lpstr>培训评估创新</vt:lpstr>
      <vt:lpstr>培训中心创新的成功案例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2024-09-08T15:19:42.019</cp:lastPrinted>
  <dcterms:created xsi:type="dcterms:W3CDTF">2024-09-08T07:19:42Z</dcterms:created>
  <dcterms:modified xsi:type="dcterms:W3CDTF">2024-09-08T07:19:45Z</dcterms:modified>
</cp:coreProperties>
</file>